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tr" dirty="0"/>
              <a:t>SAYILAR DİYARINA YOLCULUK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/>
              <a:t>Ç</a:t>
            </a:r>
            <a:r>
              <a:rPr lang="tr" dirty="0"/>
              <a:t>öp Ali ile Tanışalım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metin, diyagram, çizim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7EF54250-200B-2E2C-7A86-07548486F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996" l="7235" r="90000">
                        <a14:foregroundMark x1="65766" y1="65637" x2="65882" y2="63360"/>
                        <a14:foregroundMark x1="65730" y1="66339" x2="65759" y2="65780"/>
                        <a14:foregroundMark x1="65412" y1="72595" x2="65718" y2="66586"/>
                        <a14:foregroundMark x1="65882" y1="63360" x2="58000" y2="59128"/>
                        <a14:foregroundMark x1="49305" y1="59733" x2="46941" y2="59897"/>
                        <a14:foregroundMark x1="58000" y1="59128" x2="51225" y2="59599"/>
                        <a14:foregroundMark x1="46941" y1="59897" x2="35000" y2="58358"/>
                        <a14:foregroundMark x1="35000" y1="58358" x2="29353" y2="66011"/>
                        <a14:foregroundMark x1="26474" y1="65087" x2="20294" y2="63104"/>
                        <a14:foregroundMark x1="29353" y1="66011" x2="28315" y2="65678"/>
                        <a14:foregroundMark x1="20294" y1="63104" x2="13235" y2="57161"/>
                        <a14:foregroundMark x1="8904" y1="63981" x2="7941" y2="65498"/>
                        <a14:foregroundMark x1="13235" y1="57161" x2="9555" y2="62956"/>
                        <a14:foregroundMark x1="7941" y1="65498" x2="9827" y2="72111"/>
                        <a14:foregroundMark x1="9508" y1="74324" x2="7235" y2="83839"/>
                        <a14:foregroundMark x1="24831" y1="73169" x2="27118" y2="71783"/>
                        <a14:foregroundMark x1="14584" y1="79383" x2="22490" y2="74589"/>
                        <a14:foregroundMark x1="7235" y1="83839" x2="13859" y2="79823"/>
                        <a14:foregroundMark x1="28287" y1="73898" x2="28969" y2="75132"/>
                        <a14:foregroundMark x1="27118" y1="71783" x2="27696" y2="72828"/>
                        <a14:foregroundMark x1="32875" y1="81333" x2="43471" y2="84737"/>
                        <a14:foregroundMark x1="47286" y1="82429" x2="52288" y2="79403"/>
                        <a14:foregroundMark x1="43471" y1="84737" x2="45570" y2="83467"/>
                        <a14:foregroundMark x1="56500" y1="79624" x2="63588" y2="82215"/>
                        <a14:foregroundMark x1="63588" y1="82215" x2="67681" y2="74820"/>
                        <a14:foregroundMark x1="67552" y1="74278" x2="65412" y2="72039"/>
                        <a14:foregroundMark x1="55706" y1="72980" x2="51882" y2="62206"/>
                        <a14:foregroundMark x1="51882" y1="62206" x2="39882" y2="73749"/>
                        <a14:foregroundMark x1="39882" y1="73749" x2="55882" y2="71313"/>
                        <a14:foregroundMark x1="55882" y1="71313" x2="56765" y2="67593"/>
                        <a14:foregroundMark x1="62588" y1="69431" x2="39118" y2="72681"/>
                        <a14:foregroundMark x1="39118" y1="72681" x2="36059" y2="80034"/>
                        <a14:foregroundMark x1="46361" y1="79616" x2="48706" y2="79521"/>
                        <a14:foregroundMark x1="36059" y1="80034" x2="44331" y2="79698"/>
                        <a14:foregroundMark x1="50285" y1="78047" x2="54706" y2="73920"/>
                        <a14:foregroundMark x1="48706" y1="79521" x2="49172" y2="79086"/>
                        <a14:foregroundMark x1="54706" y1="73920" x2="60294" y2="70928"/>
                        <a14:foregroundMark x1="45529" y1="73322" x2="48908" y2="61695"/>
                        <a14:foregroundMark x1="48283" y1="60274" x2="37294" y2="59256"/>
                        <a14:foregroundMark x1="37294" y1="59256" x2="29294" y2="68833"/>
                        <a14:foregroundMark x1="29294" y1="68833" x2="31706" y2="76870"/>
                        <a14:foregroundMark x1="31706" y1="76870" x2="44647" y2="73450"/>
                        <a14:foregroundMark x1="44647" y1="73450" x2="49353" y2="69260"/>
                        <a14:foregroundMark x1="38647" y1="70543" x2="47588" y2="62847"/>
                        <a14:foregroundMark x1="47588" y1="62847" x2="37529" y2="62377"/>
                        <a14:foregroundMark x1="37529" y1="62377" x2="40294" y2="69175"/>
                        <a14:foregroundMark x1="40294" y1="69175" x2="40941" y2="69431"/>
                        <a14:foregroundMark x1="30000" y1="73151" x2="18059" y2="70671"/>
                        <a14:foregroundMark x1="18059" y1="70671" x2="10353" y2="76357"/>
                        <a14:foregroundMark x1="10353" y1="76357" x2="17965" y2="74697"/>
                        <a14:foregroundMark x1="24471" y1="73279" x2="29471" y2="70201"/>
                        <a14:foregroundMark x1="15137" y1="68524" x2="16235" y2="65797"/>
                        <a14:foregroundMark x1="10882" y1="79094" x2="14077" y2="71157"/>
                        <a14:foregroundMark x1="15392" y1="70246" x2="14882" y2="72937"/>
                        <a14:foregroundMark x1="15566" y1="69326" x2="15450" y2="69937"/>
                        <a14:foregroundMark x1="16235" y1="65797" x2="15613" y2="69080"/>
                        <a14:foregroundMark x1="14882" y1="72937" x2="16235" y2="72766"/>
                        <a14:backgroundMark x1="66647" y1="66225" x2="69706" y2="79051"/>
                        <a14:backgroundMark x1="69412" y1="76058" x2="65882" y2="65883"/>
                        <a14:backgroundMark x1="9294" y1="63061" x2="14882" y2="69602"/>
                        <a14:backgroundMark x1="14882" y1="69602" x2="8529" y2="74006"/>
                        <a14:backgroundMark x1="12882" y1="81274" x2="18294" y2="74519"/>
                        <a14:backgroundMark x1="18294" y1="74519" x2="29412" y2="73194"/>
                        <a14:backgroundMark x1="29412" y1="73194" x2="32000" y2="81830"/>
                        <a14:backgroundMark x1="32000" y1="81830" x2="33235" y2="82557"/>
                        <a14:backgroundMark x1="30176" y1="61950" x2="25118" y2="68192"/>
                        <a14:backgroundMark x1="25118" y1="68192" x2="16941" y2="61052"/>
                        <a14:backgroundMark x1="56176" y1="79222" x2="44824" y2="78068"/>
                        <a14:backgroundMark x1="44824" y1="78068" x2="47353" y2="85763"/>
                        <a14:backgroundMark x1="47353" y1="85763" x2="54412" y2="79051"/>
                        <a14:backgroundMark x1="57176" y1="58829" x2="46765" y2="61522"/>
                        <a14:backgroundMark x1="46765" y1="61522" x2="55471" y2="56905"/>
                        <a14:backgroundMark x1="55471" y1="56905" x2="55941" y2="58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53" b="1"/>
          <a:stretch/>
        </p:blipFill>
        <p:spPr>
          <a:xfrm rot="16200000">
            <a:off x="6603429" y="1080074"/>
            <a:ext cx="5843143" cy="3759200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207128F5-9ED1-7FD8-62D0-58C60DFEF09B}"/>
              </a:ext>
            </a:extLst>
          </p:cNvPr>
          <p:cNvSpPr txBox="1"/>
          <p:nvPr/>
        </p:nvSpPr>
        <p:spPr>
          <a:xfrm>
            <a:off x="660400" y="330200"/>
            <a:ext cx="1064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Merhaba ben Çöp Ali. Evet ben bir çubuk adamım. Ben Sayılar </a:t>
            </a:r>
            <a:r>
              <a:rPr lang="tr-TR" sz="2400" dirty="0" err="1"/>
              <a:t>Diyarı’dan</a:t>
            </a:r>
            <a:r>
              <a:rPr lang="tr-TR" sz="2400" dirty="0"/>
              <a:t> geliyorum orası neresi mi? Matematik sembollerinin ve sayılarının birlikte huzur içinde yaşadıkları bir ülke sende bana eşlik etmek ister misin? </a:t>
            </a:r>
          </a:p>
        </p:txBody>
      </p:sp>
    </p:spTree>
    <p:extLst>
      <p:ext uri="{BB962C8B-B14F-4D97-AF65-F5344CB8AC3E}">
        <p14:creationId xmlns:p14="http://schemas.microsoft.com/office/powerpoint/2010/main" val="350046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metin, diyagram, çizim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7EF54250-200B-2E2C-7A86-07548486F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996" l="7235" r="90000">
                        <a14:foregroundMark x1="65766" y1="65637" x2="65882" y2="63360"/>
                        <a14:foregroundMark x1="65730" y1="66339" x2="65759" y2="65780"/>
                        <a14:foregroundMark x1="65412" y1="72595" x2="65718" y2="66586"/>
                        <a14:foregroundMark x1="65882" y1="63360" x2="58000" y2="59128"/>
                        <a14:foregroundMark x1="49305" y1="59733" x2="46941" y2="59897"/>
                        <a14:foregroundMark x1="58000" y1="59128" x2="51225" y2="59599"/>
                        <a14:foregroundMark x1="46941" y1="59897" x2="35000" y2="58358"/>
                        <a14:foregroundMark x1="35000" y1="58358" x2="29353" y2="66011"/>
                        <a14:foregroundMark x1="26474" y1="65087" x2="20294" y2="63104"/>
                        <a14:foregroundMark x1="29353" y1="66011" x2="28315" y2="65678"/>
                        <a14:foregroundMark x1="20294" y1="63104" x2="13235" y2="57161"/>
                        <a14:foregroundMark x1="8904" y1="63981" x2="7941" y2="65498"/>
                        <a14:foregroundMark x1="13235" y1="57161" x2="9555" y2="62956"/>
                        <a14:foregroundMark x1="7941" y1="65498" x2="9827" y2="72111"/>
                        <a14:foregroundMark x1="9508" y1="74324" x2="7235" y2="83839"/>
                        <a14:foregroundMark x1="24831" y1="73169" x2="27118" y2="71783"/>
                        <a14:foregroundMark x1="14584" y1="79383" x2="22490" y2="74589"/>
                        <a14:foregroundMark x1="7235" y1="83839" x2="13859" y2="79823"/>
                        <a14:foregroundMark x1="28287" y1="73898" x2="28969" y2="75132"/>
                        <a14:foregroundMark x1="27118" y1="71783" x2="27696" y2="72828"/>
                        <a14:foregroundMark x1="32875" y1="81333" x2="43471" y2="84737"/>
                        <a14:foregroundMark x1="47286" y1="82429" x2="52288" y2="79403"/>
                        <a14:foregroundMark x1="43471" y1="84737" x2="45570" y2="83467"/>
                        <a14:foregroundMark x1="56500" y1="79624" x2="63588" y2="82215"/>
                        <a14:foregroundMark x1="63588" y1="82215" x2="67681" y2="74820"/>
                        <a14:foregroundMark x1="67552" y1="74278" x2="65412" y2="72039"/>
                        <a14:foregroundMark x1="55706" y1="72980" x2="51882" y2="62206"/>
                        <a14:foregroundMark x1="51882" y1="62206" x2="39882" y2="73749"/>
                        <a14:foregroundMark x1="39882" y1="73749" x2="55882" y2="71313"/>
                        <a14:foregroundMark x1="55882" y1="71313" x2="56765" y2="67593"/>
                        <a14:foregroundMark x1="62588" y1="69431" x2="39118" y2="72681"/>
                        <a14:foregroundMark x1="39118" y1="72681" x2="36059" y2="80034"/>
                        <a14:foregroundMark x1="46361" y1="79616" x2="48706" y2="79521"/>
                        <a14:foregroundMark x1="36059" y1="80034" x2="44331" y2="79698"/>
                        <a14:foregroundMark x1="50285" y1="78047" x2="54706" y2="73920"/>
                        <a14:foregroundMark x1="48706" y1="79521" x2="49172" y2="79086"/>
                        <a14:foregroundMark x1="54706" y1="73920" x2="60294" y2="70928"/>
                        <a14:foregroundMark x1="45529" y1="73322" x2="48908" y2="61695"/>
                        <a14:foregroundMark x1="48283" y1="60274" x2="37294" y2="59256"/>
                        <a14:foregroundMark x1="37294" y1="59256" x2="29294" y2="68833"/>
                        <a14:foregroundMark x1="29294" y1="68833" x2="31706" y2="76870"/>
                        <a14:foregroundMark x1="31706" y1="76870" x2="44647" y2="73450"/>
                        <a14:foregroundMark x1="44647" y1="73450" x2="49353" y2="69260"/>
                        <a14:foregroundMark x1="38647" y1="70543" x2="47588" y2="62847"/>
                        <a14:foregroundMark x1="47588" y1="62847" x2="37529" y2="62377"/>
                        <a14:foregroundMark x1="37529" y1="62377" x2="40294" y2="69175"/>
                        <a14:foregroundMark x1="40294" y1="69175" x2="40941" y2="69431"/>
                        <a14:foregroundMark x1="30000" y1="73151" x2="18059" y2="70671"/>
                        <a14:foregroundMark x1="18059" y1="70671" x2="10353" y2="76357"/>
                        <a14:foregroundMark x1="10353" y1="76357" x2="17965" y2="74697"/>
                        <a14:foregroundMark x1="24471" y1="73279" x2="29471" y2="70201"/>
                        <a14:foregroundMark x1="15137" y1="68524" x2="16235" y2="65797"/>
                        <a14:foregroundMark x1="10882" y1="79094" x2="14077" y2="71157"/>
                        <a14:foregroundMark x1="15392" y1="70246" x2="14882" y2="72937"/>
                        <a14:foregroundMark x1="15566" y1="69326" x2="15450" y2="69937"/>
                        <a14:foregroundMark x1="16235" y1="65797" x2="15613" y2="69080"/>
                        <a14:foregroundMark x1="14882" y1="72937" x2="16235" y2="72766"/>
                        <a14:backgroundMark x1="66647" y1="66225" x2="69706" y2="79051"/>
                        <a14:backgroundMark x1="69412" y1="76058" x2="65882" y2="65883"/>
                        <a14:backgroundMark x1="9294" y1="63061" x2="14882" y2="69602"/>
                        <a14:backgroundMark x1="14882" y1="69602" x2="8529" y2="74006"/>
                        <a14:backgroundMark x1="12882" y1="81274" x2="18294" y2="74519"/>
                        <a14:backgroundMark x1="18294" y1="74519" x2="29412" y2="73194"/>
                        <a14:backgroundMark x1="29412" y1="73194" x2="32000" y2="81830"/>
                        <a14:backgroundMark x1="32000" y1="81830" x2="33235" y2="82557"/>
                        <a14:backgroundMark x1="30176" y1="61950" x2="25118" y2="68192"/>
                        <a14:backgroundMark x1="25118" y1="68192" x2="16941" y2="61052"/>
                        <a14:backgroundMark x1="56176" y1="79222" x2="44824" y2="78068"/>
                        <a14:backgroundMark x1="44824" y1="78068" x2="47353" y2="85763"/>
                        <a14:backgroundMark x1="47353" y1="85763" x2="54412" y2="79051"/>
                        <a14:backgroundMark x1="57176" y1="58829" x2="46765" y2="61522"/>
                        <a14:backgroundMark x1="46765" y1="61522" x2="55471" y2="56905"/>
                        <a14:backgroundMark x1="55471" y1="56905" x2="55941" y2="58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53" b="1"/>
          <a:stretch/>
        </p:blipFill>
        <p:spPr>
          <a:xfrm rot="16200000">
            <a:off x="7784529" y="1041972"/>
            <a:ext cx="5843143" cy="3759200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8BD31A8A-5A27-2DE5-05A1-473E4A3AA7D6}"/>
              </a:ext>
            </a:extLst>
          </p:cNvPr>
          <p:cNvSpPr txBox="1"/>
          <p:nvPr/>
        </p:nvSpPr>
        <p:spPr>
          <a:xfrm>
            <a:off x="4546600" y="1305329"/>
            <a:ext cx="4279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Eğer cevabın evetse önce seni ufak bir testten geçirmem gerekiyor yoksa uçan balonuma binemezsin bana biraz daha dikkatli bakarsan ellerim, ayaklarım, yüzüm, şapkam sana bir şeyler anlatmaya çalışıyor</a:t>
            </a:r>
          </a:p>
          <a:p>
            <a:r>
              <a:rPr lang="tr-TR" sz="2000" dirty="0"/>
              <a:t>Sence sana ne anlatmaya çalışıyorum?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0C7133D-34B0-A256-32E0-B6D52DB0A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8" b="93275" l="9524" r="89881">
                        <a14:foregroundMark x1="49405" y1="84795" x2="49405" y2="84795"/>
                        <a14:foregroundMark x1="50000" y1="92398" x2="50000" y2="92398"/>
                        <a14:foregroundMark x1="36310" y1="83041" x2="57738" y2="93275"/>
                        <a14:foregroundMark x1="57738" y1="93275" x2="30952" y2="83041"/>
                        <a14:foregroundMark x1="54167" y1="11111" x2="42857" y2="16374"/>
                        <a14:foregroundMark x1="41071" y1="5848" x2="60119" y2="9942"/>
                        <a14:foregroundMark x1="61905" y1="66082" x2="40476" y2="76901"/>
                        <a14:foregroundMark x1="40476" y1="76901" x2="57143" y2="6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300" y="2459491"/>
            <a:ext cx="952500" cy="19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28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metin, diyagram, çizim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7EF54250-200B-2E2C-7A86-07548486F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996" l="7235" r="90000">
                        <a14:foregroundMark x1="65766" y1="65637" x2="65882" y2="63360"/>
                        <a14:foregroundMark x1="65730" y1="66339" x2="65759" y2="65780"/>
                        <a14:foregroundMark x1="65412" y1="72595" x2="65718" y2="66586"/>
                        <a14:foregroundMark x1="65882" y1="63360" x2="58000" y2="59128"/>
                        <a14:foregroundMark x1="49305" y1="59733" x2="46941" y2="59897"/>
                        <a14:foregroundMark x1="58000" y1="59128" x2="51225" y2="59599"/>
                        <a14:foregroundMark x1="46941" y1="59897" x2="35000" y2="58358"/>
                        <a14:foregroundMark x1="35000" y1="58358" x2="29353" y2="66011"/>
                        <a14:foregroundMark x1="26474" y1="65087" x2="20294" y2="63104"/>
                        <a14:foregroundMark x1="29353" y1="66011" x2="28315" y2="65678"/>
                        <a14:foregroundMark x1="20294" y1="63104" x2="13235" y2="57161"/>
                        <a14:foregroundMark x1="8904" y1="63981" x2="7941" y2="65498"/>
                        <a14:foregroundMark x1="13235" y1="57161" x2="9555" y2="62956"/>
                        <a14:foregroundMark x1="7941" y1="65498" x2="9827" y2="72111"/>
                        <a14:foregroundMark x1="9508" y1="74324" x2="7235" y2="83839"/>
                        <a14:foregroundMark x1="24831" y1="73169" x2="27118" y2="71783"/>
                        <a14:foregroundMark x1="14584" y1="79383" x2="22490" y2="74589"/>
                        <a14:foregroundMark x1="7235" y1="83839" x2="13859" y2="79823"/>
                        <a14:foregroundMark x1="28287" y1="73898" x2="28969" y2="75132"/>
                        <a14:foregroundMark x1="27118" y1="71783" x2="27696" y2="72828"/>
                        <a14:foregroundMark x1="32875" y1="81333" x2="43471" y2="84737"/>
                        <a14:foregroundMark x1="47286" y1="82429" x2="52288" y2="79403"/>
                        <a14:foregroundMark x1="43471" y1="84737" x2="45570" y2="83467"/>
                        <a14:foregroundMark x1="56500" y1="79624" x2="63588" y2="82215"/>
                        <a14:foregroundMark x1="63588" y1="82215" x2="67681" y2="74820"/>
                        <a14:foregroundMark x1="67552" y1="74278" x2="65412" y2="72039"/>
                        <a14:foregroundMark x1="55706" y1="72980" x2="51882" y2="62206"/>
                        <a14:foregroundMark x1="51882" y1="62206" x2="39882" y2="73749"/>
                        <a14:foregroundMark x1="39882" y1="73749" x2="55882" y2="71313"/>
                        <a14:foregroundMark x1="55882" y1="71313" x2="56765" y2="67593"/>
                        <a14:foregroundMark x1="62588" y1="69431" x2="39118" y2="72681"/>
                        <a14:foregroundMark x1="39118" y1="72681" x2="36059" y2="80034"/>
                        <a14:foregroundMark x1="46361" y1="79616" x2="48706" y2="79521"/>
                        <a14:foregroundMark x1="36059" y1="80034" x2="44331" y2="79698"/>
                        <a14:foregroundMark x1="50285" y1="78047" x2="54706" y2="73920"/>
                        <a14:foregroundMark x1="48706" y1="79521" x2="49172" y2="79086"/>
                        <a14:foregroundMark x1="54706" y1="73920" x2="60294" y2="70928"/>
                        <a14:foregroundMark x1="45529" y1="73322" x2="48908" y2="61695"/>
                        <a14:foregroundMark x1="48283" y1="60274" x2="37294" y2="59256"/>
                        <a14:foregroundMark x1="37294" y1="59256" x2="29294" y2="68833"/>
                        <a14:foregroundMark x1="29294" y1="68833" x2="31706" y2="76870"/>
                        <a14:foregroundMark x1="31706" y1="76870" x2="44647" y2="73450"/>
                        <a14:foregroundMark x1="44647" y1="73450" x2="49353" y2="69260"/>
                        <a14:foregroundMark x1="38647" y1="70543" x2="47588" y2="62847"/>
                        <a14:foregroundMark x1="47588" y1="62847" x2="37529" y2="62377"/>
                        <a14:foregroundMark x1="37529" y1="62377" x2="40294" y2="69175"/>
                        <a14:foregroundMark x1="40294" y1="69175" x2="40941" y2="69431"/>
                        <a14:foregroundMark x1="30000" y1="73151" x2="18059" y2="70671"/>
                        <a14:foregroundMark x1="18059" y1="70671" x2="10353" y2="76357"/>
                        <a14:foregroundMark x1="10353" y1="76357" x2="17965" y2="74697"/>
                        <a14:foregroundMark x1="24471" y1="73279" x2="29471" y2="70201"/>
                        <a14:foregroundMark x1="15137" y1="68524" x2="16235" y2="65797"/>
                        <a14:foregroundMark x1="10882" y1="79094" x2="14077" y2="71157"/>
                        <a14:foregroundMark x1="15392" y1="70246" x2="14882" y2="72937"/>
                        <a14:foregroundMark x1="15566" y1="69326" x2="15450" y2="69937"/>
                        <a14:foregroundMark x1="16235" y1="65797" x2="15613" y2="69080"/>
                        <a14:foregroundMark x1="14882" y1="72937" x2="16235" y2="72766"/>
                        <a14:backgroundMark x1="66647" y1="66225" x2="69706" y2="79051"/>
                        <a14:backgroundMark x1="69412" y1="76058" x2="65882" y2="65883"/>
                        <a14:backgroundMark x1="9294" y1="63061" x2="14882" y2="69602"/>
                        <a14:backgroundMark x1="14882" y1="69602" x2="8529" y2="74006"/>
                        <a14:backgroundMark x1="12882" y1="81274" x2="18294" y2="74519"/>
                        <a14:backgroundMark x1="18294" y1="74519" x2="29412" y2="73194"/>
                        <a14:backgroundMark x1="29412" y1="73194" x2="32000" y2="81830"/>
                        <a14:backgroundMark x1="32000" y1="81830" x2="33235" y2="82557"/>
                        <a14:backgroundMark x1="30176" y1="61950" x2="25118" y2="68192"/>
                        <a14:backgroundMark x1="25118" y1="68192" x2="16941" y2="61052"/>
                        <a14:backgroundMark x1="56176" y1="79222" x2="44824" y2="78068"/>
                        <a14:backgroundMark x1="44824" y1="78068" x2="47353" y2="85763"/>
                        <a14:backgroundMark x1="47353" y1="85763" x2="54412" y2="79051"/>
                        <a14:backgroundMark x1="57176" y1="58829" x2="46765" y2="61522"/>
                        <a14:backgroundMark x1="46765" y1="61522" x2="55471" y2="56905"/>
                        <a14:backgroundMark x1="55471" y1="56905" x2="55941" y2="58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53" b="1"/>
          <a:stretch/>
        </p:blipFill>
        <p:spPr>
          <a:xfrm rot="16200000">
            <a:off x="7784529" y="1041972"/>
            <a:ext cx="5843143" cy="3759200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8BD31A8A-5A27-2DE5-05A1-473E4A3AA7D6}"/>
              </a:ext>
            </a:extLst>
          </p:cNvPr>
          <p:cNvSpPr txBox="1"/>
          <p:nvPr/>
        </p:nvSpPr>
        <p:spPr>
          <a:xfrm>
            <a:off x="4546600" y="1305329"/>
            <a:ext cx="4279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Sana bir ip ucu daha arkada bizi bekleyen uçan balonumda da aynı ip uçları var. Haydi birlikte balonun yanına gidip daha dikkatli bakalım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0C7133D-34B0-A256-32E0-B6D52DB0A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8" b="93275" l="9524" r="89881">
                        <a14:foregroundMark x1="49405" y1="84795" x2="49405" y2="84795"/>
                        <a14:foregroundMark x1="50000" y1="92398" x2="50000" y2="92398"/>
                        <a14:foregroundMark x1="36310" y1="83041" x2="57738" y2="93275"/>
                        <a14:foregroundMark x1="57738" y1="93275" x2="30952" y2="83041"/>
                        <a14:foregroundMark x1="54167" y1="11111" x2="42857" y2="16374"/>
                        <a14:foregroundMark x1="41071" y1="5848" x2="60119" y2="9942"/>
                        <a14:foregroundMark x1="61905" y1="66082" x2="40476" y2="76901"/>
                        <a14:foregroundMark x1="40476" y1="76901" x2="57143" y2="6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300" y="2459491"/>
            <a:ext cx="952500" cy="19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068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diyagram, çizim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96E0BE49-2F39-BBE2-8EAB-4646ED115B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2" b="89996" l="7235" r="90000">
                        <a14:foregroundMark x1="65766" y1="65637" x2="65882" y2="63360"/>
                        <a14:foregroundMark x1="65730" y1="66339" x2="65759" y2="65780"/>
                        <a14:foregroundMark x1="65412" y1="72595" x2="65718" y2="66586"/>
                        <a14:foregroundMark x1="65882" y1="63360" x2="58000" y2="59128"/>
                        <a14:foregroundMark x1="49305" y1="59733" x2="46941" y2="59897"/>
                        <a14:foregroundMark x1="58000" y1="59128" x2="51225" y2="59599"/>
                        <a14:foregroundMark x1="46941" y1="59897" x2="35000" y2="58358"/>
                        <a14:foregroundMark x1="35000" y1="58358" x2="29353" y2="66011"/>
                        <a14:foregroundMark x1="26474" y1="65087" x2="20294" y2="63104"/>
                        <a14:foregroundMark x1="29353" y1="66011" x2="28315" y2="65678"/>
                        <a14:foregroundMark x1="20294" y1="63104" x2="13235" y2="57161"/>
                        <a14:foregroundMark x1="8904" y1="63981" x2="7941" y2="65498"/>
                        <a14:foregroundMark x1="13235" y1="57161" x2="9555" y2="62956"/>
                        <a14:foregroundMark x1="7941" y1="65498" x2="9827" y2="72111"/>
                        <a14:foregroundMark x1="9508" y1="74324" x2="7235" y2="83839"/>
                        <a14:foregroundMark x1="24831" y1="73169" x2="27118" y2="71783"/>
                        <a14:foregroundMark x1="14584" y1="79383" x2="22490" y2="74589"/>
                        <a14:foregroundMark x1="7235" y1="83839" x2="13859" y2="79823"/>
                        <a14:foregroundMark x1="28287" y1="73898" x2="28969" y2="75132"/>
                        <a14:foregroundMark x1="27118" y1="71783" x2="27696" y2="72828"/>
                        <a14:foregroundMark x1="32875" y1="81333" x2="43471" y2="84737"/>
                        <a14:foregroundMark x1="47286" y1="82429" x2="52288" y2="79403"/>
                        <a14:foregroundMark x1="43471" y1="84737" x2="45570" y2="83467"/>
                        <a14:foregroundMark x1="56500" y1="79624" x2="63588" y2="82215"/>
                        <a14:foregroundMark x1="63588" y1="82215" x2="67681" y2="74820"/>
                        <a14:foregroundMark x1="67552" y1="74278" x2="65412" y2="72039"/>
                        <a14:foregroundMark x1="55706" y1="72980" x2="51882" y2="62206"/>
                        <a14:foregroundMark x1="51882" y1="62206" x2="39882" y2="73749"/>
                        <a14:foregroundMark x1="39882" y1="73749" x2="55882" y2="71313"/>
                        <a14:foregroundMark x1="55882" y1="71313" x2="56765" y2="67593"/>
                        <a14:foregroundMark x1="62588" y1="69431" x2="39118" y2="72681"/>
                        <a14:foregroundMark x1="39118" y1="72681" x2="36059" y2="80034"/>
                        <a14:foregroundMark x1="46361" y1="79616" x2="48706" y2="79521"/>
                        <a14:foregroundMark x1="36059" y1="80034" x2="44331" y2="79698"/>
                        <a14:foregroundMark x1="50285" y1="78047" x2="54706" y2="73920"/>
                        <a14:foregroundMark x1="48706" y1="79521" x2="49172" y2="79086"/>
                        <a14:foregroundMark x1="54706" y1="73920" x2="60294" y2="70928"/>
                        <a14:foregroundMark x1="45529" y1="73322" x2="48908" y2="61695"/>
                        <a14:foregroundMark x1="48283" y1="60274" x2="37294" y2="59256"/>
                        <a14:foregroundMark x1="37294" y1="59256" x2="29294" y2="68833"/>
                        <a14:foregroundMark x1="29294" y1="68833" x2="31706" y2="76870"/>
                        <a14:foregroundMark x1="31706" y1="76870" x2="44647" y2="73450"/>
                        <a14:foregroundMark x1="44647" y1="73450" x2="49353" y2="69260"/>
                        <a14:foregroundMark x1="38647" y1="70543" x2="47588" y2="62847"/>
                        <a14:foregroundMark x1="47588" y1="62847" x2="37529" y2="62377"/>
                        <a14:foregroundMark x1="37529" y1="62377" x2="40294" y2="69175"/>
                        <a14:foregroundMark x1="40294" y1="69175" x2="40941" y2="69431"/>
                        <a14:foregroundMark x1="30000" y1="73151" x2="18059" y2="70671"/>
                        <a14:foregroundMark x1="18059" y1="70671" x2="10353" y2="76357"/>
                        <a14:foregroundMark x1="10353" y1="76357" x2="17965" y2="74697"/>
                        <a14:foregroundMark x1="24471" y1="73279" x2="29471" y2="70201"/>
                        <a14:foregroundMark x1="15137" y1="68524" x2="16235" y2="65797"/>
                        <a14:foregroundMark x1="10882" y1="79094" x2="14077" y2="71157"/>
                        <a14:foregroundMark x1="15392" y1="70246" x2="14882" y2="72937"/>
                        <a14:foregroundMark x1="15566" y1="69326" x2="15450" y2="69937"/>
                        <a14:foregroundMark x1="16235" y1="65797" x2="15613" y2="69080"/>
                        <a14:foregroundMark x1="14882" y1="72937" x2="16235" y2="72766"/>
                        <a14:backgroundMark x1="66647" y1="66225" x2="69706" y2="79051"/>
                        <a14:backgroundMark x1="69412" y1="76058" x2="65882" y2="65883"/>
                        <a14:backgroundMark x1="9294" y1="63061" x2="14882" y2="69602"/>
                        <a14:backgroundMark x1="14882" y1="69602" x2="8529" y2="74006"/>
                        <a14:backgroundMark x1="12882" y1="81274" x2="18294" y2="74519"/>
                        <a14:backgroundMark x1="18294" y1="74519" x2="29412" y2="73194"/>
                        <a14:backgroundMark x1="29412" y1="73194" x2="32000" y2="81830"/>
                        <a14:backgroundMark x1="32000" y1="81830" x2="33235" y2="82557"/>
                        <a14:backgroundMark x1="30176" y1="61950" x2="25118" y2="68192"/>
                        <a14:backgroundMark x1="25118" y1="68192" x2="16941" y2="61052"/>
                        <a14:backgroundMark x1="56176" y1="79222" x2="44824" y2="78068"/>
                        <a14:backgroundMark x1="44824" y1="78068" x2="47353" y2="85763"/>
                        <a14:backgroundMark x1="47353" y1="85763" x2="54412" y2="79051"/>
                        <a14:backgroundMark x1="57176" y1="58829" x2="46765" y2="61522"/>
                        <a14:backgroundMark x1="46765" y1="61522" x2="55471" y2="56905"/>
                        <a14:backgroundMark x1="55471" y1="56905" x2="55941" y2="58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53" b="1"/>
          <a:stretch/>
        </p:blipFill>
        <p:spPr>
          <a:xfrm rot="16200000">
            <a:off x="8343330" y="1740472"/>
            <a:ext cx="5843143" cy="37592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65F6C78-F2F5-1304-E87E-F7DA33AEF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48" b="93275" l="9524" r="89881">
                        <a14:foregroundMark x1="49405" y1="84795" x2="49405" y2="84795"/>
                        <a14:foregroundMark x1="50000" y1="92398" x2="50000" y2="92398"/>
                        <a14:foregroundMark x1="36310" y1="83041" x2="57738" y2="93275"/>
                        <a14:foregroundMark x1="57738" y1="93275" x2="30952" y2="83041"/>
                        <a14:foregroundMark x1="54167" y1="11111" x2="42857" y2="16374"/>
                        <a14:foregroundMark x1="41071" y1="5848" x2="60119" y2="9942"/>
                        <a14:foregroundMark x1="61905" y1="66082" x2="40476" y2="76901"/>
                        <a14:foregroundMark x1="40476" y1="76901" x2="57143" y2="6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00" y="-1"/>
            <a:ext cx="3327400" cy="6773637"/>
          </a:xfrm>
          <a:prstGeom prst="rect">
            <a:avLst/>
          </a:prstGeom>
        </p:spPr>
      </p:pic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C0494EBE-A376-036A-931D-6DF8BCB8D7DA}"/>
              </a:ext>
            </a:extLst>
          </p:cNvPr>
          <p:cNvSpPr/>
          <p:nvPr/>
        </p:nvSpPr>
        <p:spPr>
          <a:xfrm>
            <a:off x="9385301" y="469900"/>
            <a:ext cx="2273299" cy="1638300"/>
          </a:xfrm>
          <a:prstGeom prst="wedgeEllipse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Konuşma Balonu: Oval 6">
            <a:extLst>
              <a:ext uri="{FF2B5EF4-FFF2-40B4-BE49-F238E27FC236}">
                <a16:creationId xmlns:a16="http://schemas.microsoft.com/office/drawing/2014/main" id="{DDAC0C03-D53C-0A5B-67D6-CF0E56A5B026}"/>
              </a:ext>
            </a:extLst>
          </p:cNvPr>
          <p:cNvSpPr/>
          <p:nvPr/>
        </p:nvSpPr>
        <p:spPr>
          <a:xfrm>
            <a:off x="6483352" y="698500"/>
            <a:ext cx="3327399" cy="2070100"/>
          </a:xfrm>
          <a:prstGeom prst="wedgeEllipseCallout">
            <a:avLst>
              <a:gd name="adj1" fmla="val 15427"/>
              <a:gd name="adj2" fmla="val 73543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C380387-BA82-F6E2-1840-8587200147BA}"/>
              </a:ext>
            </a:extLst>
          </p:cNvPr>
          <p:cNvSpPr txBox="1"/>
          <p:nvPr/>
        </p:nvSpPr>
        <p:spPr>
          <a:xfrm>
            <a:off x="6854122" y="1184870"/>
            <a:ext cx="26624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Evet Harikasın işte buldun. Hadi işlem önceliğini birlikte tekrar inceleyelim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diyagram, çizim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96E0BE49-2F39-BBE2-8EAB-4646ED115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996" l="7235" r="90000">
                        <a14:foregroundMark x1="65766" y1="65637" x2="65882" y2="63360"/>
                        <a14:foregroundMark x1="65730" y1="66339" x2="65759" y2="65780"/>
                        <a14:foregroundMark x1="65412" y1="72595" x2="65718" y2="66586"/>
                        <a14:foregroundMark x1="65882" y1="63360" x2="58000" y2="59128"/>
                        <a14:foregroundMark x1="49305" y1="59733" x2="46941" y2="59897"/>
                        <a14:foregroundMark x1="58000" y1="59128" x2="51225" y2="59599"/>
                        <a14:foregroundMark x1="46941" y1="59897" x2="35000" y2="58358"/>
                        <a14:foregroundMark x1="35000" y1="58358" x2="29353" y2="66011"/>
                        <a14:foregroundMark x1="26474" y1="65087" x2="20294" y2="63104"/>
                        <a14:foregroundMark x1="29353" y1="66011" x2="28315" y2="65678"/>
                        <a14:foregroundMark x1="20294" y1="63104" x2="13235" y2="57161"/>
                        <a14:foregroundMark x1="8904" y1="63981" x2="7941" y2="65498"/>
                        <a14:foregroundMark x1="13235" y1="57161" x2="9555" y2="62956"/>
                        <a14:foregroundMark x1="7941" y1="65498" x2="9827" y2="72111"/>
                        <a14:foregroundMark x1="9508" y1="74324" x2="7235" y2="83839"/>
                        <a14:foregroundMark x1="24831" y1="73169" x2="27118" y2="71783"/>
                        <a14:foregroundMark x1="14584" y1="79383" x2="22490" y2="74589"/>
                        <a14:foregroundMark x1="7235" y1="83839" x2="13859" y2="79823"/>
                        <a14:foregroundMark x1="28287" y1="73898" x2="28969" y2="75132"/>
                        <a14:foregroundMark x1="27118" y1="71783" x2="27696" y2="72828"/>
                        <a14:foregroundMark x1="32875" y1="81333" x2="43471" y2="84737"/>
                        <a14:foregroundMark x1="47286" y1="82429" x2="52288" y2="79403"/>
                        <a14:foregroundMark x1="43471" y1="84737" x2="45570" y2="83467"/>
                        <a14:foregroundMark x1="56500" y1="79624" x2="63588" y2="82215"/>
                        <a14:foregroundMark x1="63588" y1="82215" x2="67681" y2="74820"/>
                        <a14:foregroundMark x1="67552" y1="74278" x2="65412" y2="72039"/>
                        <a14:foregroundMark x1="55706" y1="72980" x2="51882" y2="62206"/>
                        <a14:foregroundMark x1="51882" y1="62206" x2="39882" y2="73749"/>
                        <a14:foregroundMark x1="39882" y1="73749" x2="55882" y2="71313"/>
                        <a14:foregroundMark x1="55882" y1="71313" x2="56765" y2="67593"/>
                        <a14:foregroundMark x1="62588" y1="69431" x2="39118" y2="72681"/>
                        <a14:foregroundMark x1="39118" y1="72681" x2="36059" y2="80034"/>
                        <a14:foregroundMark x1="46361" y1="79616" x2="48706" y2="79521"/>
                        <a14:foregroundMark x1="36059" y1="80034" x2="44331" y2="79698"/>
                        <a14:foregroundMark x1="50285" y1="78047" x2="54706" y2="73920"/>
                        <a14:foregroundMark x1="48706" y1="79521" x2="49172" y2="79086"/>
                        <a14:foregroundMark x1="54706" y1="73920" x2="60294" y2="70928"/>
                        <a14:foregroundMark x1="45529" y1="73322" x2="48908" y2="61695"/>
                        <a14:foregroundMark x1="48283" y1="60274" x2="37294" y2="59256"/>
                        <a14:foregroundMark x1="37294" y1="59256" x2="29294" y2="68833"/>
                        <a14:foregroundMark x1="29294" y1="68833" x2="31706" y2="76870"/>
                        <a14:foregroundMark x1="31706" y1="76870" x2="44647" y2="73450"/>
                        <a14:foregroundMark x1="44647" y1="73450" x2="49353" y2="69260"/>
                        <a14:foregroundMark x1="38647" y1="70543" x2="47588" y2="62847"/>
                        <a14:foregroundMark x1="47588" y1="62847" x2="37529" y2="62377"/>
                        <a14:foregroundMark x1="37529" y1="62377" x2="40294" y2="69175"/>
                        <a14:foregroundMark x1="40294" y1="69175" x2="40941" y2="69431"/>
                        <a14:foregroundMark x1="30000" y1="73151" x2="18059" y2="70671"/>
                        <a14:foregroundMark x1="18059" y1="70671" x2="10353" y2="76357"/>
                        <a14:foregroundMark x1="10353" y1="76357" x2="17965" y2="74697"/>
                        <a14:foregroundMark x1="24471" y1="73279" x2="29471" y2="70201"/>
                        <a14:foregroundMark x1="15137" y1="68524" x2="16235" y2="65797"/>
                        <a14:foregroundMark x1="10882" y1="79094" x2="14077" y2="71157"/>
                        <a14:foregroundMark x1="15392" y1="70246" x2="14882" y2="72937"/>
                        <a14:foregroundMark x1="15566" y1="69326" x2="15450" y2="69937"/>
                        <a14:foregroundMark x1="16235" y1="65797" x2="15613" y2="69080"/>
                        <a14:foregroundMark x1="14882" y1="72937" x2="16235" y2="72766"/>
                        <a14:backgroundMark x1="66647" y1="66225" x2="69706" y2="79051"/>
                        <a14:backgroundMark x1="69412" y1="76058" x2="65882" y2="65883"/>
                        <a14:backgroundMark x1="9294" y1="63061" x2="14882" y2="69602"/>
                        <a14:backgroundMark x1="14882" y1="69602" x2="8529" y2="74006"/>
                        <a14:backgroundMark x1="12882" y1="81274" x2="18294" y2="74519"/>
                        <a14:backgroundMark x1="18294" y1="74519" x2="29412" y2="73194"/>
                        <a14:backgroundMark x1="29412" y1="73194" x2="32000" y2="81830"/>
                        <a14:backgroundMark x1="32000" y1="81830" x2="33235" y2="82557"/>
                        <a14:backgroundMark x1="30176" y1="61950" x2="25118" y2="68192"/>
                        <a14:backgroundMark x1="25118" y1="68192" x2="16941" y2="61052"/>
                        <a14:backgroundMark x1="56176" y1="79222" x2="44824" y2="78068"/>
                        <a14:backgroundMark x1="44824" y1="78068" x2="47353" y2="85763"/>
                        <a14:backgroundMark x1="47353" y1="85763" x2="54412" y2="79051"/>
                        <a14:backgroundMark x1="57176" y1="58829" x2="46765" y2="61522"/>
                        <a14:backgroundMark x1="46765" y1="61522" x2="55471" y2="56905"/>
                        <a14:backgroundMark x1="55471" y1="56905" x2="55941" y2="58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53" b="1"/>
          <a:stretch/>
        </p:blipFill>
        <p:spPr>
          <a:xfrm rot="16200000">
            <a:off x="8343330" y="1740472"/>
            <a:ext cx="5843143" cy="37592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65F6C78-F2F5-1304-E87E-F7DA33AE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8" b="93275" l="9524" r="89881">
                        <a14:foregroundMark x1="49405" y1="84795" x2="49405" y2="84795"/>
                        <a14:foregroundMark x1="50000" y1="92398" x2="50000" y2="92398"/>
                        <a14:foregroundMark x1="36310" y1="83041" x2="57738" y2="93275"/>
                        <a14:foregroundMark x1="57738" y1="93275" x2="30952" y2="83041"/>
                        <a14:foregroundMark x1="54167" y1="11111" x2="42857" y2="16374"/>
                        <a14:foregroundMark x1="41071" y1="5848" x2="60119" y2="9942"/>
                        <a14:foregroundMark x1="61905" y1="66082" x2="40476" y2="76901"/>
                        <a14:foregroundMark x1="40476" y1="76901" x2="57143" y2="6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00" y="-1"/>
            <a:ext cx="3327400" cy="6773637"/>
          </a:xfrm>
          <a:prstGeom prst="rect">
            <a:avLst/>
          </a:prstGeom>
        </p:spPr>
      </p:pic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C0494EBE-A376-036A-931D-6DF8BCB8D7DA}"/>
              </a:ext>
            </a:extLst>
          </p:cNvPr>
          <p:cNvSpPr/>
          <p:nvPr/>
        </p:nvSpPr>
        <p:spPr>
          <a:xfrm>
            <a:off x="9385301" y="469900"/>
            <a:ext cx="2273299" cy="1638300"/>
          </a:xfrm>
          <a:prstGeom prst="wedgeEllipse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D01084B-284D-08FE-C9F5-938E77A34E39}"/>
              </a:ext>
            </a:extLst>
          </p:cNvPr>
          <p:cNvSpPr txBox="1"/>
          <p:nvPr/>
        </p:nvSpPr>
        <p:spPr>
          <a:xfrm>
            <a:off x="5473701" y="1011874"/>
            <a:ext cx="247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ÜSLÜ İFADELER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04A3BC-84EE-3C79-57D0-B9EC11528F16}"/>
              </a:ext>
            </a:extLst>
          </p:cNvPr>
          <p:cNvSpPr txBox="1"/>
          <p:nvPr/>
        </p:nvSpPr>
        <p:spPr>
          <a:xfrm>
            <a:off x="5588000" y="1955800"/>
            <a:ext cx="247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PARANTEZ İÇLERİ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B3EA3C3-F703-4308-5520-FF5CA463816B}"/>
              </a:ext>
            </a:extLst>
          </p:cNvPr>
          <p:cNvSpPr txBox="1"/>
          <p:nvPr/>
        </p:nvSpPr>
        <p:spPr>
          <a:xfrm>
            <a:off x="4584700" y="3620072"/>
            <a:ext cx="414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ÇARPMA VE BÖLME İŞLEMLERİ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E0F10AF-123F-AAE0-A99B-621B6821E1B9}"/>
              </a:ext>
            </a:extLst>
          </p:cNvPr>
          <p:cNvSpPr txBox="1"/>
          <p:nvPr/>
        </p:nvSpPr>
        <p:spPr>
          <a:xfrm>
            <a:off x="4482814" y="5099678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TOPLAMA VE ÇIKARMA İŞLEMLERİ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88323E56-8898-DF73-9932-8B96623520BD}"/>
              </a:ext>
            </a:extLst>
          </p:cNvPr>
          <p:cNvSpPr/>
          <p:nvPr/>
        </p:nvSpPr>
        <p:spPr>
          <a:xfrm rot="11248658">
            <a:off x="3200402" y="469900"/>
            <a:ext cx="2273299" cy="819150"/>
          </a:xfrm>
          <a:prstGeom prst="rightArrow">
            <a:avLst>
              <a:gd name="adj1" fmla="val 30746"/>
              <a:gd name="adj2" fmla="val 1586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57278A6A-7D8C-0430-3627-ACB164B0F42A}"/>
              </a:ext>
            </a:extLst>
          </p:cNvPr>
          <p:cNvSpPr/>
          <p:nvPr/>
        </p:nvSpPr>
        <p:spPr>
          <a:xfrm rot="2404401">
            <a:off x="7384162" y="1502038"/>
            <a:ext cx="2769927" cy="819150"/>
          </a:xfrm>
          <a:prstGeom prst="rightArrow">
            <a:avLst>
              <a:gd name="adj1" fmla="val 33767"/>
              <a:gd name="adj2" fmla="val 1501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6844802E-463F-0C38-490F-6140012008A2}"/>
              </a:ext>
            </a:extLst>
          </p:cNvPr>
          <p:cNvSpPr/>
          <p:nvPr/>
        </p:nvSpPr>
        <p:spPr>
          <a:xfrm rot="10800000">
            <a:off x="3719377" y="1738762"/>
            <a:ext cx="1819910" cy="819150"/>
          </a:xfrm>
          <a:prstGeom prst="rightArrow">
            <a:avLst>
              <a:gd name="adj1" fmla="val 37597"/>
              <a:gd name="adj2" fmla="val 1306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6A37898B-740F-5B3F-C00C-782DECE3DC68}"/>
              </a:ext>
            </a:extLst>
          </p:cNvPr>
          <p:cNvSpPr/>
          <p:nvPr/>
        </p:nvSpPr>
        <p:spPr>
          <a:xfrm rot="1457607">
            <a:off x="7654878" y="2422473"/>
            <a:ext cx="2291993" cy="819150"/>
          </a:xfrm>
          <a:prstGeom prst="rightArrow">
            <a:avLst>
              <a:gd name="adj1" fmla="val 38749"/>
              <a:gd name="adj2" fmla="val 1501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6F05E22D-4855-23F2-F47E-E2A0EAAAE4D4}"/>
              </a:ext>
            </a:extLst>
          </p:cNvPr>
          <p:cNvSpPr/>
          <p:nvPr/>
        </p:nvSpPr>
        <p:spPr>
          <a:xfrm rot="9166197">
            <a:off x="2957194" y="4094223"/>
            <a:ext cx="1819910" cy="819150"/>
          </a:xfrm>
          <a:prstGeom prst="rightArrow">
            <a:avLst>
              <a:gd name="adj1" fmla="val 37597"/>
              <a:gd name="adj2" fmla="val 1306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6A6A0991-9C54-E7EE-2F52-3BD0371986A5}"/>
              </a:ext>
            </a:extLst>
          </p:cNvPr>
          <p:cNvSpPr/>
          <p:nvPr/>
        </p:nvSpPr>
        <p:spPr>
          <a:xfrm rot="818372">
            <a:off x="7694281" y="3906613"/>
            <a:ext cx="2011009" cy="738604"/>
          </a:xfrm>
          <a:prstGeom prst="rightArrow">
            <a:avLst>
              <a:gd name="adj1" fmla="val 38749"/>
              <a:gd name="adj2" fmla="val 1501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0D498A65-3AEC-CBDD-0B7B-B965F0F62033}"/>
              </a:ext>
            </a:extLst>
          </p:cNvPr>
          <p:cNvSpPr/>
          <p:nvPr/>
        </p:nvSpPr>
        <p:spPr>
          <a:xfrm rot="9806491">
            <a:off x="2812386" y="5257844"/>
            <a:ext cx="1779668" cy="819150"/>
          </a:xfrm>
          <a:prstGeom prst="rightArrow">
            <a:avLst>
              <a:gd name="adj1" fmla="val 37597"/>
              <a:gd name="adj2" fmla="val 1306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70728248-647A-9D02-9CE5-9E120BAAE71A}"/>
              </a:ext>
            </a:extLst>
          </p:cNvPr>
          <p:cNvSpPr/>
          <p:nvPr/>
        </p:nvSpPr>
        <p:spPr>
          <a:xfrm rot="818372">
            <a:off x="7578852" y="5402646"/>
            <a:ext cx="2011009" cy="738604"/>
          </a:xfrm>
          <a:prstGeom prst="rightArrow">
            <a:avLst>
              <a:gd name="adj1" fmla="val 38749"/>
              <a:gd name="adj2" fmla="val 1501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9048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diyagram, çizim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96E0BE49-2F39-BBE2-8EAB-4646ED115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996" l="7235" r="90000">
                        <a14:foregroundMark x1="65766" y1="65637" x2="65882" y2="63360"/>
                        <a14:foregroundMark x1="65730" y1="66339" x2="65759" y2="65780"/>
                        <a14:foregroundMark x1="65412" y1="72595" x2="65718" y2="66586"/>
                        <a14:foregroundMark x1="65882" y1="63360" x2="58000" y2="59128"/>
                        <a14:foregroundMark x1="49305" y1="59733" x2="46941" y2="59897"/>
                        <a14:foregroundMark x1="58000" y1="59128" x2="51225" y2="59599"/>
                        <a14:foregroundMark x1="46941" y1="59897" x2="35000" y2="58358"/>
                        <a14:foregroundMark x1="35000" y1="58358" x2="29353" y2="66011"/>
                        <a14:foregroundMark x1="26474" y1="65087" x2="20294" y2="63104"/>
                        <a14:foregroundMark x1="29353" y1="66011" x2="28315" y2="65678"/>
                        <a14:foregroundMark x1="20294" y1="63104" x2="13235" y2="57161"/>
                        <a14:foregroundMark x1="8904" y1="63981" x2="7941" y2="65498"/>
                        <a14:foregroundMark x1="13235" y1="57161" x2="9555" y2="62956"/>
                        <a14:foregroundMark x1="7941" y1="65498" x2="9827" y2="72111"/>
                        <a14:foregroundMark x1="9508" y1="74324" x2="7235" y2="83839"/>
                        <a14:foregroundMark x1="24831" y1="73169" x2="27118" y2="71783"/>
                        <a14:foregroundMark x1="14584" y1="79383" x2="22490" y2="74589"/>
                        <a14:foregroundMark x1="7235" y1="83839" x2="13859" y2="79823"/>
                        <a14:foregroundMark x1="28287" y1="73898" x2="28969" y2="75132"/>
                        <a14:foregroundMark x1="27118" y1="71783" x2="27696" y2="72828"/>
                        <a14:foregroundMark x1="32875" y1="81333" x2="43471" y2="84737"/>
                        <a14:foregroundMark x1="47286" y1="82429" x2="52288" y2="79403"/>
                        <a14:foregroundMark x1="43471" y1="84737" x2="45570" y2="83467"/>
                        <a14:foregroundMark x1="56500" y1="79624" x2="63588" y2="82215"/>
                        <a14:foregroundMark x1="63588" y1="82215" x2="67681" y2="74820"/>
                        <a14:foregroundMark x1="67552" y1="74278" x2="65412" y2="72039"/>
                        <a14:foregroundMark x1="55706" y1="72980" x2="51882" y2="62206"/>
                        <a14:foregroundMark x1="51882" y1="62206" x2="39882" y2="73749"/>
                        <a14:foregroundMark x1="39882" y1="73749" x2="55882" y2="71313"/>
                        <a14:foregroundMark x1="55882" y1="71313" x2="56765" y2="67593"/>
                        <a14:foregroundMark x1="62588" y1="69431" x2="39118" y2="72681"/>
                        <a14:foregroundMark x1="39118" y1="72681" x2="36059" y2="80034"/>
                        <a14:foregroundMark x1="46361" y1="79616" x2="48706" y2="79521"/>
                        <a14:foregroundMark x1="36059" y1="80034" x2="44331" y2="79698"/>
                        <a14:foregroundMark x1="50285" y1="78047" x2="54706" y2="73920"/>
                        <a14:foregroundMark x1="48706" y1="79521" x2="49172" y2="79086"/>
                        <a14:foregroundMark x1="54706" y1="73920" x2="60294" y2="70928"/>
                        <a14:foregroundMark x1="45529" y1="73322" x2="48908" y2="61695"/>
                        <a14:foregroundMark x1="48283" y1="60274" x2="37294" y2="59256"/>
                        <a14:foregroundMark x1="37294" y1="59256" x2="29294" y2="68833"/>
                        <a14:foregroundMark x1="29294" y1="68833" x2="31706" y2="76870"/>
                        <a14:foregroundMark x1="31706" y1="76870" x2="44647" y2="73450"/>
                        <a14:foregroundMark x1="44647" y1="73450" x2="49353" y2="69260"/>
                        <a14:foregroundMark x1="38647" y1="70543" x2="47588" y2="62847"/>
                        <a14:foregroundMark x1="47588" y1="62847" x2="37529" y2="62377"/>
                        <a14:foregroundMark x1="37529" y1="62377" x2="40294" y2="69175"/>
                        <a14:foregroundMark x1="40294" y1="69175" x2="40941" y2="69431"/>
                        <a14:foregroundMark x1="30000" y1="73151" x2="18059" y2="70671"/>
                        <a14:foregroundMark x1="18059" y1="70671" x2="10353" y2="76357"/>
                        <a14:foregroundMark x1="10353" y1="76357" x2="17965" y2="74697"/>
                        <a14:foregroundMark x1="24471" y1="73279" x2="29471" y2="70201"/>
                        <a14:foregroundMark x1="15137" y1="68524" x2="16235" y2="65797"/>
                        <a14:foregroundMark x1="10882" y1="79094" x2="14077" y2="71157"/>
                        <a14:foregroundMark x1="15392" y1="70246" x2="14882" y2="72937"/>
                        <a14:foregroundMark x1="15566" y1="69326" x2="15450" y2="69937"/>
                        <a14:foregroundMark x1="16235" y1="65797" x2="15613" y2="69080"/>
                        <a14:foregroundMark x1="14882" y1="72937" x2="16235" y2="72766"/>
                        <a14:backgroundMark x1="66647" y1="66225" x2="69706" y2="79051"/>
                        <a14:backgroundMark x1="69412" y1="76058" x2="65882" y2="65883"/>
                        <a14:backgroundMark x1="9294" y1="63061" x2="14882" y2="69602"/>
                        <a14:backgroundMark x1="14882" y1="69602" x2="8529" y2="74006"/>
                        <a14:backgroundMark x1="12882" y1="81274" x2="18294" y2="74519"/>
                        <a14:backgroundMark x1="18294" y1="74519" x2="29412" y2="73194"/>
                        <a14:backgroundMark x1="29412" y1="73194" x2="32000" y2="81830"/>
                        <a14:backgroundMark x1="32000" y1="81830" x2="33235" y2="82557"/>
                        <a14:backgroundMark x1="30176" y1="61950" x2="25118" y2="68192"/>
                        <a14:backgroundMark x1="25118" y1="68192" x2="16941" y2="61052"/>
                        <a14:backgroundMark x1="56176" y1="79222" x2="44824" y2="78068"/>
                        <a14:backgroundMark x1="44824" y1="78068" x2="47353" y2="85763"/>
                        <a14:backgroundMark x1="47353" y1="85763" x2="54412" y2="79051"/>
                        <a14:backgroundMark x1="57176" y1="58829" x2="46765" y2="61522"/>
                        <a14:backgroundMark x1="46765" y1="61522" x2="55471" y2="56905"/>
                        <a14:backgroundMark x1="55471" y1="56905" x2="55941" y2="58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53" b="1"/>
          <a:stretch/>
        </p:blipFill>
        <p:spPr>
          <a:xfrm rot="16200000">
            <a:off x="5142578" y="2209801"/>
            <a:ext cx="5843143" cy="37592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65F6C78-F2F5-1304-E87E-F7DA33AE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8" b="93275" l="9524" r="89881">
                        <a14:foregroundMark x1="49405" y1="84795" x2="49405" y2="84795"/>
                        <a14:foregroundMark x1="50000" y1="92398" x2="50000" y2="92398"/>
                        <a14:foregroundMark x1="36310" y1="83041" x2="57738" y2="93275"/>
                        <a14:foregroundMark x1="57738" y1="93275" x2="30952" y2="83041"/>
                        <a14:foregroundMark x1="54167" y1="11111" x2="42857" y2="16374"/>
                        <a14:foregroundMark x1="41071" y1="5848" x2="60119" y2="9942"/>
                        <a14:foregroundMark x1="61905" y1="66082" x2="40476" y2="76901"/>
                        <a14:foregroundMark x1="40476" y1="76901" x2="57143" y2="6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00" y="-1"/>
            <a:ext cx="3327400" cy="6773637"/>
          </a:xfrm>
          <a:prstGeom prst="rect">
            <a:avLst/>
          </a:prstGeom>
        </p:spPr>
      </p:pic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C0494EBE-A376-036A-931D-6DF8BCB8D7DA}"/>
              </a:ext>
            </a:extLst>
          </p:cNvPr>
          <p:cNvSpPr/>
          <p:nvPr/>
        </p:nvSpPr>
        <p:spPr>
          <a:xfrm>
            <a:off x="9385301" y="469900"/>
            <a:ext cx="2273299" cy="1638300"/>
          </a:xfrm>
          <a:prstGeom prst="wedgeEllipse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Konuşma Balonu: Oval 6">
            <a:extLst>
              <a:ext uri="{FF2B5EF4-FFF2-40B4-BE49-F238E27FC236}">
                <a16:creationId xmlns:a16="http://schemas.microsoft.com/office/drawing/2014/main" id="{DDAC0C03-D53C-0A5B-67D6-CF0E56A5B026}"/>
              </a:ext>
            </a:extLst>
          </p:cNvPr>
          <p:cNvSpPr/>
          <p:nvPr/>
        </p:nvSpPr>
        <p:spPr>
          <a:xfrm>
            <a:off x="6483352" y="698500"/>
            <a:ext cx="3327399" cy="2070100"/>
          </a:xfrm>
          <a:prstGeom prst="wedgeEllipseCallout">
            <a:avLst>
              <a:gd name="adj1" fmla="val 15427"/>
              <a:gd name="adj2" fmla="val 73543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932861-4239-AE54-9D6A-D3F60FC0F6FD}"/>
              </a:ext>
            </a:extLst>
          </p:cNvPr>
          <p:cNvSpPr txBox="1"/>
          <p:nvPr/>
        </p:nvSpPr>
        <p:spPr>
          <a:xfrm>
            <a:off x="7143749" y="856387"/>
            <a:ext cx="2338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Şimdi benimle Sayılar diyarına gelmeye hazırsın. Haydi gidiyoruz orada çok eğleneceğiz </a:t>
            </a:r>
          </a:p>
        </p:txBody>
      </p:sp>
    </p:spTree>
    <p:extLst>
      <p:ext uri="{BB962C8B-B14F-4D97-AF65-F5344CB8AC3E}">
        <p14:creationId xmlns:p14="http://schemas.microsoft.com/office/powerpoint/2010/main" val="3168198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airplan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Güneşli Skerleri temizle">
            <a:extLst>
              <a:ext uri="{FF2B5EF4-FFF2-40B4-BE49-F238E27FC236}">
                <a16:creationId xmlns:a16="http://schemas.microsoft.com/office/drawing/2014/main" id="{5BCDFD44-C8E6-1365-25B9-BAF9D9A77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 descr="metin, diyagram, çizim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96E0BE49-2F39-BBE2-8EAB-4646ED115B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2" b="89996" l="7235" r="90000">
                        <a14:foregroundMark x1="65766" y1="65637" x2="65882" y2="63360"/>
                        <a14:foregroundMark x1="65730" y1="66339" x2="65759" y2="65780"/>
                        <a14:foregroundMark x1="65412" y1="72595" x2="65718" y2="66586"/>
                        <a14:foregroundMark x1="65882" y1="63360" x2="58000" y2="59128"/>
                        <a14:foregroundMark x1="49305" y1="59733" x2="46941" y2="59897"/>
                        <a14:foregroundMark x1="58000" y1="59128" x2="51225" y2="59599"/>
                        <a14:foregroundMark x1="46941" y1="59897" x2="35000" y2="58358"/>
                        <a14:foregroundMark x1="35000" y1="58358" x2="29353" y2="66011"/>
                        <a14:foregroundMark x1="26474" y1="65087" x2="20294" y2="63104"/>
                        <a14:foregroundMark x1="29353" y1="66011" x2="28315" y2="65678"/>
                        <a14:foregroundMark x1="20294" y1="63104" x2="13235" y2="57161"/>
                        <a14:foregroundMark x1="8904" y1="63981" x2="7941" y2="65498"/>
                        <a14:foregroundMark x1="13235" y1="57161" x2="9555" y2="62956"/>
                        <a14:foregroundMark x1="10263" y1="73639" x2="9827" y2="72111"/>
                        <a14:foregroundMark x1="7941" y1="65498" x2="9342" y2="70410"/>
                        <a14:foregroundMark x1="24831" y1="73169" x2="27118" y2="71783"/>
                        <a14:foregroundMark x1="28287" y1="73898" x2="28969" y2="75132"/>
                        <a14:foregroundMark x1="27118" y1="71783" x2="27696" y2="72828"/>
                        <a14:foregroundMark x1="40493" y1="83780" x2="42055" y2="84282"/>
                        <a14:foregroundMark x1="56500" y1="79624" x2="63588" y2="82215"/>
                        <a14:foregroundMark x1="63588" y1="82215" x2="67681" y2="74820"/>
                        <a14:foregroundMark x1="67552" y1="74278" x2="65412" y2="72039"/>
                        <a14:foregroundMark x1="55706" y1="72980" x2="51882" y2="62206"/>
                        <a14:foregroundMark x1="51882" y1="62206" x2="39882" y2="73749"/>
                        <a14:foregroundMark x1="39882" y1="73749" x2="55882" y2="71313"/>
                        <a14:foregroundMark x1="55882" y1="71313" x2="56765" y2="67593"/>
                        <a14:foregroundMark x1="62588" y1="69431" x2="39118" y2="72681"/>
                        <a14:foregroundMark x1="39118" y1="72681" x2="36059" y2="80034"/>
                        <a14:foregroundMark x1="46361" y1="79616" x2="48706" y2="79521"/>
                        <a14:foregroundMark x1="36059" y1="80034" x2="44331" y2="79698"/>
                        <a14:foregroundMark x1="50285" y1="78047" x2="54706" y2="73920"/>
                        <a14:foregroundMark x1="54706" y1="73920" x2="60294" y2="70928"/>
                        <a14:foregroundMark x1="45529" y1="73322" x2="48908" y2="61695"/>
                        <a14:foregroundMark x1="48283" y1="60274" x2="37294" y2="59256"/>
                        <a14:foregroundMark x1="37294" y1="59256" x2="29294" y2="68833"/>
                        <a14:foregroundMark x1="29294" y1="68833" x2="31706" y2="76870"/>
                        <a14:foregroundMark x1="31706" y1="76870" x2="44647" y2="73450"/>
                        <a14:foregroundMark x1="44647" y1="73450" x2="49353" y2="69260"/>
                        <a14:foregroundMark x1="38647" y1="70543" x2="47588" y2="62847"/>
                        <a14:foregroundMark x1="47588" y1="62847" x2="37529" y2="62377"/>
                        <a14:foregroundMark x1="37529" y1="62377" x2="40294" y2="69175"/>
                        <a14:foregroundMark x1="40294" y1="69175" x2="40941" y2="69431"/>
                        <a14:foregroundMark x1="30000" y1="73151" x2="18059" y2="70671"/>
                        <a14:foregroundMark x1="18059" y1="70671" x2="10353" y2="76357"/>
                        <a14:foregroundMark x1="17752" y1="74744" x2="17965" y2="74697"/>
                        <a14:foregroundMark x1="10353" y1="76357" x2="17676" y2="74760"/>
                        <a14:foregroundMark x1="24471" y1="73279" x2="29471" y2="70201"/>
                        <a14:foregroundMark x1="15137" y1="68524" x2="16235" y2="65797"/>
                        <a14:foregroundMark x1="11387" y1="77839" x2="14077" y2="71157"/>
                        <a14:foregroundMark x1="15392" y1="70246" x2="14882" y2="72937"/>
                        <a14:foregroundMark x1="15566" y1="69326" x2="15450" y2="69937"/>
                        <a14:foregroundMark x1="16235" y1="65797" x2="15613" y2="69080"/>
                        <a14:foregroundMark x1="14882" y1="72937" x2="16235" y2="72766"/>
                        <a14:backgroundMark x1="66647" y1="66225" x2="69706" y2="79051"/>
                        <a14:backgroundMark x1="69412" y1="76058" x2="65882" y2="65883"/>
                        <a14:backgroundMark x1="9294" y1="63061" x2="14882" y2="69602"/>
                        <a14:backgroundMark x1="14882" y1="69602" x2="8529" y2="74006"/>
                        <a14:backgroundMark x1="12882" y1="81274" x2="18294" y2="74519"/>
                        <a14:backgroundMark x1="18294" y1="74519" x2="29412" y2="73194"/>
                        <a14:backgroundMark x1="29412" y1="73194" x2="32000" y2="81830"/>
                        <a14:backgroundMark x1="32000" y1="81830" x2="33235" y2="82557"/>
                        <a14:backgroundMark x1="30176" y1="61950" x2="25118" y2="68192"/>
                        <a14:backgroundMark x1="25118" y1="68192" x2="16941" y2="61052"/>
                        <a14:backgroundMark x1="56176" y1="79222" x2="44824" y2="78068"/>
                        <a14:backgroundMark x1="44824" y1="78068" x2="47353" y2="85763"/>
                        <a14:backgroundMark x1="47353" y1="85763" x2="54412" y2="79051"/>
                        <a14:backgroundMark x1="57176" y1="58829" x2="46765" y2="61522"/>
                        <a14:backgroundMark x1="46765" y1="61522" x2="55471" y2="56905"/>
                        <a14:backgroundMark x1="55471" y1="56905" x2="55941" y2="58615"/>
                        <a14:backgroundMark x1="9059" y1="81531" x2="9059" y2="81531"/>
                        <a14:backgroundMark x1="9176" y1="80932" x2="9176" y2="80932"/>
                        <a14:backgroundMark x1="10353" y1="80162" x2="10353" y2="80162"/>
                        <a14:backgroundMark x1="11235" y1="77811" x2="9353" y2="83070"/>
                        <a14:backgroundMark x1="15176" y1="80162" x2="12824" y2="80676"/>
                        <a14:backgroundMark x1="16176" y1="79949" x2="17529" y2="75075"/>
                        <a14:backgroundMark x1="9647" y1="85720" x2="10588" y2="82514"/>
                        <a14:backgroundMark x1="8118" y1="84694" x2="11235" y2="76956"/>
                        <a14:backgroundMark x1="7118" y1="82215" x2="7412" y2="86490"/>
                        <a14:backgroundMark x1="43000" y1="81915" x2="43000" y2="81915"/>
                        <a14:backgroundMark x1="43000" y1="81915" x2="45059" y2="81445"/>
                        <a14:backgroundMark x1="50412" y1="82728" x2="52235" y2="80975"/>
                        <a14:backgroundMark x1="51000" y1="78794" x2="45412" y2="83283"/>
                        <a14:backgroundMark x1="52000" y1="79393" x2="42412" y2="84994"/>
                        <a14:backgroundMark x1="40353" y1="83583" x2="32765" y2="81445"/>
                        <a14:backgroundMark x1="22824" y1="74434" x2="22235" y2="74818"/>
                        <a14:backgroundMark x1="21000" y1="75374" x2="7647" y2="82642"/>
                        <a14:backgroundMark x1="24412" y1="74647" x2="17706" y2="76357"/>
                        <a14:backgroundMark x1="9412" y1="78752" x2="7706" y2="81830"/>
                        <a14:backgroundMark x1="8765" y1="78068" x2="7529" y2="82386"/>
                        <a14:backgroundMark x1="10529" y1="78752" x2="8412" y2="80847"/>
                        <a14:backgroundMark x1="11588" y1="80419" x2="5176" y2="80205"/>
                        <a14:backgroundMark x1="9176" y1="80932" x2="9059" y2="73407"/>
                        <a14:backgroundMark x1="10059" y1="73194" x2="8118" y2="63061"/>
                        <a14:backgroundMark x1="9529" y1="74647" x2="8765" y2="80761"/>
                        <a14:backgroundMark x1="9353" y1="80376" x2="8824" y2="76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54" r="28704" b="13171"/>
          <a:stretch/>
        </p:blipFill>
        <p:spPr>
          <a:xfrm rot="17205235">
            <a:off x="1553930" y="3990381"/>
            <a:ext cx="2264220" cy="146871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65F6C78-F2F5-1304-E87E-F7DA33AEF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48" b="93275" l="9524" r="89881">
                        <a14:foregroundMark x1="49405" y1="84795" x2="49405" y2="84795"/>
                        <a14:foregroundMark x1="50000" y1="92398" x2="50000" y2="92398"/>
                        <a14:foregroundMark x1="37535" y1="83626" x2="57738" y2="93275"/>
                        <a14:foregroundMark x1="36310" y1="83041" x2="37535" y2="83626"/>
                        <a14:foregroundMark x1="32483" y1="83626" x2="30952" y2="83041"/>
                        <a14:foregroundMark x1="57738" y1="93275" x2="32483" y2="83626"/>
                        <a14:foregroundMark x1="54167" y1="11111" x2="42857" y2="16374"/>
                        <a14:foregroundMark x1="41071" y1="5848" x2="60119" y2="9942"/>
                        <a14:foregroundMark x1="46848" y1="73684" x2="46292" y2="73964"/>
                        <a14:foregroundMark x1="48006" y1="73099" x2="46848" y2="73684"/>
                        <a14:foregroundMark x1="49743" y1="72222" x2="48006" y2="73099"/>
                        <a14:foregroundMark x1="52059" y1="71053" x2="49743" y2="72222"/>
                        <a14:foregroundMark x1="53217" y1="70468" x2="52059" y2="71053"/>
                        <a14:foregroundMark x1="54376" y1="69883" x2="53217" y2="70468"/>
                        <a14:foregroundMark x1="56114" y1="69006" x2="54376" y2="69883"/>
                        <a14:foregroundMark x1="56694" y1="68713" x2="56114" y2="69006"/>
                        <a14:foregroundMark x1="57851" y1="68129" x2="56694" y2="68713"/>
                        <a14:foregroundMark x1="58431" y1="67836" x2="57851" y2="68129"/>
                        <a14:foregroundMark x1="59009" y1="67544" x2="58431" y2="67836"/>
                        <a14:foregroundMark x1="61905" y1="66082" x2="59009" y2="67544"/>
                        <a14:foregroundMark x1="55715" y1="67544" x2="57143" y2="66667"/>
                        <a14:foregroundMark x1="55239" y1="67836" x2="55715" y2="67544"/>
                        <a14:foregroundMark x1="54762" y1="68129" x2="55239" y2="67836"/>
                        <a14:foregroundMark x1="53811" y1="68713" x2="54762" y2="68129"/>
                        <a14:foregroundMark x1="53334" y1="69006" x2="53811" y2="68713"/>
                        <a14:foregroundMark x1="51905" y1="69883" x2="53334" y2="69006"/>
                        <a14:foregroundMark x1="50952" y1="70468" x2="51905" y2="69883"/>
                        <a14:foregroundMark x1="50000" y1="71053" x2="50952" y2="70468"/>
                        <a14:foregroundMark x1="48096" y1="72222" x2="50000" y2="71053"/>
                        <a14:foregroundMark x1="46668" y1="73099" x2="48096" y2="72222"/>
                        <a14:foregroundMark x1="45715" y1="73684" x2="46668" y2="73099"/>
                        <a14:foregroundMark x1="45570" y1="73773" x2="45715" y2="73684"/>
                        <a14:foregroundMark x1="44643" y1="76316" x2="53571" y2="76608"/>
                        <a14:foregroundMark x1="50000" y1="74854" x2="50000" y2="74854"/>
                        <a14:foregroundMark x1="49405" y1="78947" x2="49405" y2="78947"/>
                        <a14:foregroundMark x1="49405" y1="73977" x2="49405" y2="73977"/>
                        <a14:backgroundMark x1="49405" y1="63743" x2="49405" y2="63743"/>
                        <a14:backgroundMark x1="42262" y1="74269" x2="42262" y2="74269"/>
                        <a14:backgroundMark x1="41667" y1="72222" x2="41667" y2="72222"/>
                        <a14:backgroundMark x1="57143" y1="71053" x2="57143" y2="71053"/>
                        <a14:backgroundMark x1="55952" y1="69883" x2="55952" y2="69883"/>
                        <a14:backgroundMark x1="58929" y1="68713" x2="58929" y2="68713"/>
                        <a14:backgroundMark x1="57143" y1="69006" x2="57143" y2="69006"/>
                        <a14:backgroundMark x1="54762" y1="69006" x2="54762" y2="69006"/>
                        <a14:backgroundMark x1="40476" y1="78363" x2="40476" y2="78363"/>
                        <a14:backgroundMark x1="41667" y1="76023" x2="41667" y2="76023"/>
                        <a14:backgroundMark x1="46429" y1="73684" x2="46429" y2="73684"/>
                        <a14:backgroundMark x1="53571" y1="70468" x2="53571" y2="70468"/>
                        <a14:backgroundMark x1="57738" y1="67544" x2="57738" y2="67544"/>
                        <a14:backgroundMark x1="50000" y1="67544" x2="50000" y2="67544"/>
                        <a14:backgroundMark x1="55357" y1="67544" x2="55357" y2="67544"/>
                        <a14:backgroundMark x1="57738" y1="67836" x2="57738" y2="67836"/>
                        <a14:backgroundMark x1="58929" y1="67836" x2="58929" y2="67836"/>
                        <a14:backgroundMark x1="57738" y1="68129" x2="57738" y2="68129"/>
                        <a14:backgroundMark x1="31548" y1="83041" x2="31548" y2="83041"/>
                        <a14:backgroundMark x1="34524" y1="83626" x2="34524" y2="83626"/>
                        <a14:backgroundMark x1="45238" y1="75146" x2="45238" y2="75146"/>
                        <a14:backgroundMark x1="48810" y1="73099" x2="48810" y2="73099"/>
                        <a14:backgroundMark x1="44048" y1="74269" x2="44048" y2="74269"/>
                        <a14:backgroundMark x1="43809" y1="74854" x2="41667" y2="76608"/>
                        <a14:backgroundMark x1="44880" y1="73977" x2="43809" y2="74854"/>
                        <a14:backgroundMark x1="45238" y1="73684" x2="44880" y2="73977"/>
                        <a14:backgroundMark x1="44048" y1="74854" x2="39881" y2="771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794" y="-753154"/>
            <a:ext cx="3327400" cy="6773637"/>
          </a:xfrm>
          <a:prstGeom prst="rect">
            <a:avLst/>
          </a:prstGeom>
        </p:spPr>
      </p:pic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C0494EBE-A376-036A-931D-6DF8BCB8D7DA}"/>
              </a:ext>
            </a:extLst>
          </p:cNvPr>
          <p:cNvSpPr/>
          <p:nvPr/>
        </p:nvSpPr>
        <p:spPr>
          <a:xfrm>
            <a:off x="9385301" y="469900"/>
            <a:ext cx="2273299" cy="1638300"/>
          </a:xfrm>
          <a:prstGeom prst="wedgeEllipseCallou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Patlama: 14 Nokta 10">
            <a:extLst>
              <a:ext uri="{FF2B5EF4-FFF2-40B4-BE49-F238E27FC236}">
                <a16:creationId xmlns:a16="http://schemas.microsoft.com/office/drawing/2014/main" id="{08A8EB8D-41FF-8872-2122-519060CE0515}"/>
              </a:ext>
            </a:extLst>
          </p:cNvPr>
          <p:cNvSpPr/>
          <p:nvPr/>
        </p:nvSpPr>
        <p:spPr>
          <a:xfrm>
            <a:off x="4025194" y="2386872"/>
            <a:ext cx="7274983" cy="3633611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Jokerman" panose="04090605060D06020702" pitchFamily="82" charset="0"/>
              </a:rPr>
              <a:t>YENİ MACERALARIMIZ İÇİN SABIRSIZLANIYORUM</a:t>
            </a:r>
          </a:p>
        </p:txBody>
      </p:sp>
    </p:spTree>
    <p:extLst>
      <p:ext uri="{BB962C8B-B14F-4D97-AF65-F5344CB8AC3E}">
        <p14:creationId xmlns:p14="http://schemas.microsoft.com/office/powerpoint/2010/main" val="323315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5000">
        <p15:prstTrans prst="origami"/>
        <p:sndAc>
          <p:endSnd/>
        </p:sndAc>
      </p:transition>
    </mc:Choice>
    <mc:Fallback>
      <p:transition spd="slow" advTm="500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144</Words>
  <Application>Microsoft Office PowerPoint</Application>
  <PresentationFormat>Geniş ekran</PresentationFormat>
  <Paragraphs>13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Jokerman</vt:lpstr>
      <vt:lpstr>Segoe Print</vt:lpstr>
      <vt:lpstr>Doğa Çizimi 16x9</vt:lpstr>
      <vt:lpstr>Doğa Çizimi 16x9</vt:lpstr>
      <vt:lpstr>SAYILAR DİYARINA YOLCULUK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SAYILAR DİYARINA YOLCULUK</dc:title>
  <dc:creator>EBRU YÜCESAN</dc:creator>
  <cp:lastModifiedBy>EBRU YÜCESAN</cp:lastModifiedBy>
  <cp:revision>1</cp:revision>
  <dcterms:created xsi:type="dcterms:W3CDTF">2024-04-03T18:41:58Z</dcterms:created>
  <dcterms:modified xsi:type="dcterms:W3CDTF">2024-04-03T20:39:00Z</dcterms:modified>
</cp:coreProperties>
</file>