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1" r:id="rId3"/>
    <p:sldId id="275" r:id="rId4"/>
    <p:sldId id="272" r:id="rId5"/>
    <p:sldId id="276" r:id="rId6"/>
    <p:sldId id="277" r:id="rId7"/>
    <p:sldId id="274" r:id="rId8"/>
    <p:sldId id="278" r:id="rId9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stilini düzenlemek için tıklayın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stilini düzenlemek için tıklayın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4.png"/><Relationship Id="rId26" Type="http://schemas.microsoft.com/office/2007/relationships/hdphoto" Target="../media/hdphoto10.wdp"/><Relationship Id="rId3" Type="http://schemas.microsoft.com/office/2007/relationships/hdphoto" Target="../media/hdphoto1.wdp"/><Relationship Id="rId21" Type="http://schemas.microsoft.com/office/2007/relationships/hdphoto" Target="../media/hdphoto8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24" Type="http://schemas.openxmlformats.org/officeDocument/2006/relationships/image" Target="../media/image18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9.wdp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4.png"/><Relationship Id="rId26" Type="http://schemas.microsoft.com/office/2007/relationships/hdphoto" Target="../media/hdphoto10.wdp"/><Relationship Id="rId3" Type="http://schemas.microsoft.com/office/2007/relationships/hdphoto" Target="../media/hdphoto1.wdp"/><Relationship Id="rId21" Type="http://schemas.microsoft.com/office/2007/relationships/hdphoto" Target="../media/hdphoto8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24" Type="http://schemas.openxmlformats.org/officeDocument/2006/relationships/image" Target="../media/image18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4.png"/><Relationship Id="rId26" Type="http://schemas.microsoft.com/office/2007/relationships/hdphoto" Target="../media/hdphoto10.wdp"/><Relationship Id="rId3" Type="http://schemas.microsoft.com/office/2007/relationships/hdphoto" Target="../media/hdphoto1.wdp"/><Relationship Id="rId21" Type="http://schemas.microsoft.com/office/2007/relationships/hdphoto" Target="../media/hdphoto8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24" Type="http://schemas.openxmlformats.org/officeDocument/2006/relationships/image" Target="../media/image18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4.png"/><Relationship Id="rId26" Type="http://schemas.microsoft.com/office/2007/relationships/hdphoto" Target="../media/hdphoto10.wdp"/><Relationship Id="rId3" Type="http://schemas.microsoft.com/office/2007/relationships/hdphoto" Target="../media/hdphoto1.wdp"/><Relationship Id="rId21" Type="http://schemas.microsoft.com/office/2007/relationships/hdphoto" Target="../media/hdphoto8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24" Type="http://schemas.openxmlformats.org/officeDocument/2006/relationships/image" Target="../media/image18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4.png"/><Relationship Id="rId26" Type="http://schemas.microsoft.com/office/2007/relationships/hdphoto" Target="../media/hdphoto10.wdp"/><Relationship Id="rId3" Type="http://schemas.microsoft.com/office/2007/relationships/hdphoto" Target="../media/hdphoto1.wdp"/><Relationship Id="rId21" Type="http://schemas.microsoft.com/office/2007/relationships/hdphoto" Target="../media/hdphoto8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24" Type="http://schemas.openxmlformats.org/officeDocument/2006/relationships/image" Target="../media/image18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tr" dirty="0"/>
              <a:t>SAYILAR DİYARINA YOLCULUK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" dirty="0"/>
              <a:t>SAYILAR DİYARINDA KAOS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E9C005D8-2E27-4106-B11B-FDCB81213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5" b="90000" l="10000" r="90000">
                        <a14:foregroundMark x1="34375" y1="64875" x2="34375" y2="64875"/>
                        <a14:foregroundMark x1="34750" y1="72250" x2="45875" y2="64875"/>
                        <a14:foregroundMark x1="59625" y1="64500" x2="76375" y2="60500"/>
                        <a14:foregroundMark x1="76375" y1="60500" x2="76500" y2="60375"/>
                        <a14:foregroundMark x1="51125" y1="41000" x2="59250" y2="41000"/>
                        <a14:foregroundMark x1="61875" y1="21250" x2="62250" y2="21625"/>
                        <a14:foregroundMark x1="42125" y1="20125" x2="42500" y2="20875"/>
                        <a14:foregroundMark x1="59625" y1="20875" x2="60000" y2="19750"/>
                        <a14:foregroundMark x1="41000" y1="19375" x2="39875" y2="20125"/>
                        <a14:foregroundMark x1="63000" y1="20125" x2="61875" y2="19000"/>
                        <a14:foregroundMark x1="60750" y1="21625" x2="59250" y2="23125"/>
                        <a14:foregroundMark x1="40250" y1="7750" x2="57375" y2="10000"/>
                        <a14:foregroundMark x1="57375" y1="10000" x2="69000" y2="9625"/>
                        <a14:foregroundMark x1="30250" y1="60000" x2="41750" y2="66000"/>
                        <a14:foregroundMark x1="68625" y1="62250" x2="73125" y2="70000"/>
                        <a14:foregroundMark x1="52625" y1="39125" x2="61875" y2="42875"/>
                        <a14:foregroundMark x1="60000" y1="39125" x2="51125" y2="39125"/>
                        <a14:foregroundMark x1="59625" y1="23500" x2="60000" y2="23125"/>
                        <a14:foregroundMark x1="40250" y1="20500" x2="40625" y2="20500"/>
                        <a14:foregroundMark x1="41000" y1="20875" x2="38375" y2="2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80" y="5509823"/>
            <a:ext cx="1369408" cy="1369408"/>
          </a:xfrm>
          <a:prstGeom prst="rect">
            <a:avLst/>
          </a:prstGeom>
        </p:spPr>
      </p:pic>
      <p:pic>
        <p:nvPicPr>
          <p:cNvPr id="8" name="Resim 7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CB150DC6-EC6F-46DD-830B-1E01CC13B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750" y1="67500" x2="23875" y2="75125"/>
                        <a14:foregroundMark x1="23875" y1="75125" x2="30875" y2="77625"/>
                        <a14:foregroundMark x1="30875" y1="77625" x2="28500" y2="69875"/>
                        <a14:foregroundMark x1="28500" y1="69875" x2="23375" y2="68375"/>
                        <a14:foregroundMark x1="23625" y1="67000" x2="30750" y2="67125"/>
                        <a14:foregroundMark x1="30750" y1="67125" x2="35375" y2="73000"/>
                        <a14:foregroundMark x1="35375" y1="73000" x2="35375" y2="76000"/>
                        <a14:foregroundMark x1="78625" y1="67250" x2="72375" y2="71250"/>
                        <a14:foregroundMark x1="72375" y1="71250" x2="70000" y2="78125"/>
                        <a14:foregroundMark x1="70000" y1="78125" x2="70000" y2="78625"/>
                        <a14:foregroundMark x1="82625" y1="69750" x2="77750" y2="75125"/>
                        <a14:foregroundMark x1="77750" y1="75125" x2="76000" y2="81250"/>
                        <a14:foregroundMark x1="49125" y1="51000" x2="56875" y2="50750"/>
                        <a14:foregroundMark x1="56875" y1="50750" x2="63125" y2="53125"/>
                        <a14:foregroundMark x1="48875" y1="49250" x2="56875" y2="49000"/>
                        <a14:foregroundMark x1="56875" y1="49000" x2="64000" y2="51500"/>
                        <a14:foregroundMark x1="64000" y1="51500" x2="64500" y2="52875"/>
                        <a14:foregroundMark x1="63000" y1="31000" x2="61375" y2="38375"/>
                        <a14:foregroundMark x1="61375" y1="38375" x2="68250" y2="39625"/>
                        <a14:foregroundMark x1="68250" y1="39625" x2="68625" y2="31750"/>
                        <a14:foregroundMark x1="68625" y1="31750" x2="61625" y2="29875"/>
                        <a14:foregroundMark x1="61625" y1="29875" x2="61000" y2="33000"/>
                        <a14:foregroundMark x1="43250" y1="30125" x2="42625" y2="37375"/>
                        <a14:foregroundMark x1="42625" y1="37375" x2="48500" y2="33250"/>
                        <a14:foregroundMark x1="48500" y1="33250" x2="41625" y2="30125"/>
                        <a14:foregroundMark x1="41625" y1="30125" x2="40375" y2="37000"/>
                        <a14:foregroundMark x1="40375" y1="37000" x2="43375" y2="39500"/>
                        <a14:foregroundMark x1="78500" y1="65125" x2="83750" y2="69750"/>
                        <a14:foregroundMark x1="83750" y1="69750" x2="83750" y2="69750"/>
                        <a14:foregroundMark x1="80375" y1="66250" x2="84500" y2="69000"/>
                        <a14:foregroundMark x1="48875" y1="10250" x2="63500" y2="11000"/>
                        <a14:foregroundMark x1="63500" y1="11000" x2="70500" y2="11000"/>
                        <a14:foregroundMark x1="70500" y1="11000" x2="71000" y2="10375"/>
                        <a14:backgroundMark x1="74125" y1="64000" x2="74125" y2="64000"/>
                        <a14:backgroundMark x1="77125" y1="63875" x2="77125" y2="63875"/>
                        <a14:backgroundMark x1="76875" y1="63750" x2="76875" y2="63750"/>
                        <a14:backgroundMark x1="76750" y1="63625" x2="76750" y2="63625"/>
                        <a14:backgroundMark x1="76750" y1="63375" x2="76750" y2="63375"/>
                        <a14:backgroundMark x1="76500" y1="63250" x2="76875" y2="6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05" y="5422605"/>
            <a:ext cx="1435395" cy="1435395"/>
          </a:xfrm>
          <a:prstGeom prst="rect">
            <a:avLst/>
          </a:prstGeom>
        </p:spPr>
      </p:pic>
      <p:pic>
        <p:nvPicPr>
          <p:cNvPr id="9" name="Resim 8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195BE969-7C62-44C1-840C-02D7D792B9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500" y1="59375" x2="32375" y2="72875"/>
                        <a14:foregroundMark x1="78625" y1="62875" x2="68625" y2="71625"/>
                        <a14:foregroundMark x1="24125" y1="59000" x2="35500" y2="66375"/>
                        <a14:foregroundMark x1="47250" y1="30625" x2="45500" y2="31500"/>
                        <a14:foregroundMark x1="34125" y1="29250" x2="34125" y2="29750"/>
                        <a14:foregroundMark x1="32375" y1="28875" x2="31500" y2="34125"/>
                        <a14:foregroundMark x1="47625" y1="29250" x2="47625" y2="27500"/>
                        <a14:foregroundMark x1="79125" y1="61500" x2="65500" y2="70750"/>
                        <a14:foregroundMark x1="48125" y1="29250" x2="46375" y2="29750"/>
                        <a14:foregroundMark x1="36750" y1="45000" x2="48500" y2="45375"/>
                        <a14:foregroundMark x1="46750" y1="44500" x2="36750" y2="43625"/>
                        <a14:foregroundMark x1="48500" y1="28375" x2="48125" y2="28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51" y="3800464"/>
            <a:ext cx="917944" cy="91794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66A4739-3479-4312-97A5-731073FEC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4250" y1="13875" x2="47750" y2="19500"/>
                        <a14:foregroundMark x1="58625" y1="15125" x2="60375" y2="14250"/>
                        <a14:foregroundMark x1="47375" y1="26125" x2="60000" y2="26125"/>
                        <a14:foregroundMark x1="59500" y1="16875" x2="61750" y2="17750"/>
                        <a14:foregroundMark x1="59500" y1="14250" x2="57750" y2="18625"/>
                        <a14:foregroundMark x1="57375" y1="13875" x2="58250" y2="20000"/>
                        <a14:foregroundMark x1="50375" y1="27375" x2="60375" y2="27000"/>
                        <a14:foregroundMark x1="81375" y1="52250" x2="80500" y2="51750"/>
                        <a14:foregroundMark x1="79625" y1="50125" x2="72625" y2="61375"/>
                        <a14:foregroundMark x1="79125" y1="51000" x2="69125" y2="58750"/>
                        <a14:foregroundMark x1="26875" y1="50500" x2="36000" y2="61375"/>
                        <a14:foregroundMark x1="21625" y1="52625" x2="26875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07" y="4259436"/>
            <a:ext cx="1369408" cy="1369408"/>
          </a:xfrm>
          <a:prstGeom prst="rect">
            <a:avLst/>
          </a:prstGeom>
        </p:spPr>
      </p:pic>
      <p:pic>
        <p:nvPicPr>
          <p:cNvPr id="11" name="Resim 10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3E693FB8-4C5D-4A2C-B9F0-05C80B05BB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25" b="90000" l="10000" r="90000">
                        <a14:foregroundMark x1="27625" y1="51500" x2="27625" y2="51500"/>
                        <a14:foregroundMark x1="27250" y1="53250" x2="27250" y2="53250"/>
                        <a14:foregroundMark x1="27250" y1="53250" x2="27250" y2="53250"/>
                        <a14:foregroundMark x1="31125" y1="53250" x2="31125" y2="53250"/>
                        <a14:foregroundMark x1="34625" y1="52875" x2="34625" y2="52875"/>
                        <a14:foregroundMark x1="22875" y1="55875" x2="22875" y2="55875"/>
                        <a14:foregroundMark x1="25000" y1="51125" x2="25000" y2="51125"/>
                        <a14:foregroundMark x1="25000" y1="48500" x2="25000" y2="48500"/>
                        <a14:foregroundMark x1="25000" y1="47625" x2="25000" y2="47625"/>
                        <a14:foregroundMark x1="23250" y1="49750" x2="23250" y2="49750"/>
                        <a14:foregroundMark x1="24625" y1="58500" x2="24625" y2="58500"/>
                        <a14:foregroundMark x1="30250" y1="58500" x2="30250" y2="58500"/>
                        <a14:foregroundMark x1="33250" y1="57250" x2="33250" y2="57250"/>
                        <a14:foregroundMark x1="72500" y1="53750" x2="72500" y2="53750"/>
                        <a14:foregroundMark x1="77750" y1="52875" x2="77750" y2="52875"/>
                        <a14:foregroundMark x1="78250" y1="51125" x2="78250" y2="51125"/>
                        <a14:foregroundMark x1="78250" y1="50625" x2="78250" y2="50625"/>
                        <a14:foregroundMark x1="77750" y1="50250" x2="77750" y2="50250"/>
                        <a14:foregroundMark x1="74750" y1="50250" x2="74750" y2="50250"/>
                        <a14:foregroundMark x1="65125" y1="50625" x2="65125" y2="50625"/>
                        <a14:foregroundMark x1="67750" y1="54125" x2="67750" y2="54125"/>
                        <a14:foregroundMark x1="67750" y1="54125" x2="67750" y2="54125"/>
                        <a14:foregroundMark x1="68625" y1="54125" x2="68625" y2="54125"/>
                        <a14:foregroundMark x1="68625" y1="54125" x2="68625" y2="54125"/>
                        <a14:foregroundMark x1="69875" y1="55500" x2="69875" y2="55500"/>
                        <a14:foregroundMark x1="70375" y1="55875" x2="70375" y2="55875"/>
                        <a14:foregroundMark x1="71625" y1="56375" x2="71625" y2="56375"/>
                        <a14:foregroundMark x1="72500" y1="56750" x2="72500" y2="56750"/>
                        <a14:foregroundMark x1="73375" y1="57625" x2="73375" y2="57625"/>
                        <a14:foregroundMark x1="74250" y1="58000" x2="74250" y2="58000"/>
                        <a14:foregroundMark x1="74750" y1="58500" x2="74750" y2="58500"/>
                        <a14:foregroundMark x1="75625" y1="58500" x2="75625" y2="58500"/>
                        <a14:foregroundMark x1="75625" y1="56750" x2="75625" y2="56750"/>
                        <a14:foregroundMark x1="75625" y1="55000" x2="75625" y2="55000"/>
                        <a14:foregroundMark x1="76875" y1="52000" x2="76875" y2="52000"/>
                        <a14:foregroundMark x1="76875" y1="52000" x2="76875" y2="52000"/>
                        <a14:foregroundMark x1="77750" y1="52000" x2="77750" y2="52000"/>
                        <a14:foregroundMark x1="77750" y1="52000" x2="77750" y2="52000"/>
                        <a14:foregroundMark x1="77750" y1="51125" x2="77750" y2="51125"/>
                        <a14:foregroundMark x1="76500" y1="50625" x2="76500" y2="50625"/>
                        <a14:foregroundMark x1="75125" y1="50625" x2="73875" y2="50625"/>
                        <a14:foregroundMark x1="73875" y1="50625" x2="73875" y2="50625"/>
                        <a14:foregroundMark x1="72125" y1="51125" x2="72125" y2="52375"/>
                        <a14:foregroundMark x1="72125" y1="53750" x2="72125" y2="53750"/>
                        <a14:foregroundMark x1="72500" y1="54625" x2="72500" y2="54625"/>
                        <a14:foregroundMark x1="75625" y1="54625" x2="75625" y2="54625"/>
                        <a14:foregroundMark x1="76000" y1="54125" x2="76000" y2="54125"/>
                        <a14:foregroundMark x1="76000" y1="48500" x2="76000" y2="48500"/>
                        <a14:foregroundMark x1="76000" y1="48500" x2="75125" y2="46750"/>
                        <a14:foregroundMark x1="64250" y1="53750" x2="70750" y2="56375"/>
                        <a14:foregroundMark x1="66000" y1="56750" x2="74250" y2="59375"/>
                        <a14:foregroundMark x1="55500" y1="17125" x2="55500" y2="17125"/>
                        <a14:foregroundMark x1="56000" y1="17500" x2="56875" y2="17500"/>
                        <a14:foregroundMark x1="54625" y1="15750" x2="55500" y2="15375"/>
                        <a14:foregroundMark x1="41625" y1="13625" x2="41625" y2="13625"/>
                        <a14:foregroundMark x1="25500" y1="46250" x2="25500" y2="45375"/>
                        <a14:foregroundMark x1="25000" y1="60625" x2="35500" y2="55875"/>
                        <a14:foregroundMark x1="25500" y1="59375" x2="37625" y2="55000"/>
                        <a14:foregroundMark x1="24125" y1="57625" x2="35500" y2="53250"/>
                        <a14:foregroundMark x1="21125" y1="56750" x2="35875" y2="52375"/>
                        <a14:foregroundMark x1="22000" y1="48000" x2="25000" y2="45875"/>
                        <a14:foregroundMark x1="19750" y1="49750" x2="21125" y2="48500"/>
                        <a14:foregroundMark x1="43750" y1="13125" x2="46000" y2="13125"/>
                        <a14:foregroundMark x1="37250" y1="10250" x2="56750" y2="12000"/>
                        <a14:foregroundMark x1="56750" y1="12000" x2="50250" y2="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1" y="5394213"/>
            <a:ext cx="1623235" cy="1623235"/>
          </a:xfrm>
          <a:prstGeom prst="rect">
            <a:avLst/>
          </a:prstGeom>
        </p:spPr>
      </p:pic>
      <p:pic>
        <p:nvPicPr>
          <p:cNvPr id="12" name="Resim 11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D8F16A6C-84B6-4AA6-B07B-6293BC50D2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5" b="90000" l="10000" r="90000">
                        <a14:foregroundMark x1="47625" y1="8750" x2="57750" y2="8375"/>
                        <a14:foregroundMark x1="75625" y1="57250" x2="73375" y2="57625"/>
                        <a14:foregroundMark x1="78625" y1="51125" x2="83000" y2="57250"/>
                        <a14:foregroundMark x1="76875" y1="55875" x2="82500" y2="65500"/>
                        <a14:foregroundMark x1="26250" y1="60625" x2="41625" y2="60250"/>
                        <a14:foregroundMark x1="47250" y1="35375" x2="61250" y2="35875"/>
                        <a14:foregroundMark x1="62500" y1="17500" x2="59500" y2="18000"/>
                        <a14:foregroundMark x1="41125" y1="14000" x2="46375" y2="21000"/>
                        <a14:foregroundMark x1="62125" y1="12750" x2="60375" y2="14000"/>
                        <a14:foregroundMark x1="60375" y1="18000" x2="65125" y2="14500"/>
                        <a14:foregroundMark x1="42000" y1="15750" x2="47625" y2="1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75" y="4529470"/>
            <a:ext cx="917944" cy="917944"/>
          </a:xfrm>
          <a:prstGeom prst="rect">
            <a:avLst/>
          </a:prstGeom>
        </p:spPr>
      </p:pic>
      <p:pic>
        <p:nvPicPr>
          <p:cNvPr id="13" name="İçerik Yer Tutucusu 6">
            <a:extLst>
              <a:ext uri="{FF2B5EF4-FFF2-40B4-BE49-F238E27FC236}">
                <a16:creationId xmlns:a16="http://schemas.microsoft.com/office/drawing/2014/main" id="{A0D1C342-1EB8-4EAC-B824-8F7E979FD0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25" b="90000" l="10000" r="90000">
                        <a14:foregroundMark x1="28000" y1="65500" x2="29750" y2="62875"/>
                        <a14:foregroundMark x1="28875" y1="61500" x2="28875" y2="62000"/>
                        <a14:foregroundMark x1="75500" y1="63750" x2="75000" y2="63250"/>
                        <a14:foregroundMark x1="28000" y1="65500" x2="27125" y2="62375"/>
                        <a14:foregroundMark x1="26250" y1="73375" x2="40625" y2="71125"/>
                        <a14:foregroundMark x1="25375" y1="69375" x2="40625" y2="67625"/>
                        <a14:foregroundMark x1="66750" y1="74625" x2="79875" y2="74250"/>
                        <a14:foregroundMark x1="66375" y1="69000" x2="79875" y2="69375"/>
                        <a14:foregroundMark x1="62375" y1="20125" x2="61125" y2="20500"/>
                        <a14:foregroundMark x1="46750" y1="16625" x2="45375" y2="16625"/>
                        <a14:foregroundMark x1="54125" y1="35875" x2="52750" y2="35875"/>
                        <a14:foregroundMark x1="52375" y1="35375" x2="63750" y2="34500"/>
                        <a14:foregroundMark x1="61125" y1="32375" x2="51500" y2="32375"/>
                        <a14:foregroundMark x1="33125" y1="9625" x2="59375" y2="9625"/>
                        <a14:foregroundMark x1="46750" y1="18000" x2="46250" y2="17500"/>
                        <a14:foregroundMark x1="65000" y1="17125" x2="63250" y2="16625"/>
                        <a14:foregroundMark x1="45375" y1="16625" x2="43250" y2="20500"/>
                        <a14:foregroundMark x1="62375" y1="16250" x2="59375" y2="19750"/>
                        <a14:foregroundMark x1="62875" y1="19250" x2="65875" y2="20125"/>
                        <a14:foregroundMark x1="64125" y1="23625" x2="65875" y2="22250"/>
                        <a14:foregroundMark x1="43250" y1="20500" x2="50250" y2="2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20" y="5422605"/>
            <a:ext cx="1287608" cy="1287608"/>
          </a:xfrm>
          <a:prstGeom prst="rect">
            <a:avLst/>
          </a:prstGeom>
        </p:spPr>
      </p:pic>
      <p:pic>
        <p:nvPicPr>
          <p:cNvPr id="14" name="Resim 13" descr="metin içeren bir resim&#10;&#10;Açıklama otomatik olarak oluşturuldu">
            <a:extLst>
              <a:ext uri="{FF2B5EF4-FFF2-40B4-BE49-F238E27FC236}">
                <a16:creationId xmlns:a16="http://schemas.microsoft.com/office/drawing/2014/main" id="{62521387-9333-4F7E-82BF-F4025FAC335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7264501" y="6029196"/>
            <a:ext cx="763186" cy="728749"/>
          </a:xfrm>
          <a:prstGeom prst="rect">
            <a:avLst/>
          </a:prstGeom>
        </p:spPr>
      </p:pic>
      <p:pic>
        <p:nvPicPr>
          <p:cNvPr id="15" name="Resim 14" descr="metin içeren bir resim&#10;&#10;Açıklama otomatik olarak oluşturuldu">
            <a:extLst>
              <a:ext uri="{FF2B5EF4-FFF2-40B4-BE49-F238E27FC236}">
                <a16:creationId xmlns:a16="http://schemas.microsoft.com/office/drawing/2014/main" id="{4D875637-47AE-43B7-A17F-75251A48DBA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5673267" y="4759267"/>
            <a:ext cx="468108" cy="446986"/>
          </a:xfrm>
          <a:prstGeom prst="rect">
            <a:avLst/>
          </a:prstGeom>
        </p:spPr>
      </p:pic>
      <p:pic>
        <p:nvPicPr>
          <p:cNvPr id="16" name="Resim 15" descr="metin içeren bir resim&#10;&#10;Açıklama otomatik olarak oluşturuldu">
            <a:extLst>
              <a:ext uri="{FF2B5EF4-FFF2-40B4-BE49-F238E27FC236}">
                <a16:creationId xmlns:a16="http://schemas.microsoft.com/office/drawing/2014/main" id="{677F1E5F-6A3A-466C-9D00-DB4766BECFD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9211185" y="4762710"/>
            <a:ext cx="573182" cy="547319"/>
          </a:xfrm>
          <a:prstGeom prst="rect">
            <a:avLst/>
          </a:prstGeom>
        </p:spPr>
      </p:pic>
      <p:pic>
        <p:nvPicPr>
          <p:cNvPr id="17" name="Resim 16" descr="metin içeren bir resim&#10;&#10;Açıklama otomatik olarak oluşturuldu">
            <a:extLst>
              <a:ext uri="{FF2B5EF4-FFF2-40B4-BE49-F238E27FC236}">
                <a16:creationId xmlns:a16="http://schemas.microsoft.com/office/drawing/2014/main" id="{47B4CE3D-7C68-4DEB-AEDF-A8796BFDD06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 flipH="1">
            <a:off x="2607552" y="5721675"/>
            <a:ext cx="644105" cy="615041"/>
          </a:xfrm>
          <a:prstGeom prst="rect">
            <a:avLst/>
          </a:prstGeom>
        </p:spPr>
      </p:pic>
      <p:pic>
        <p:nvPicPr>
          <p:cNvPr id="18" name="Resim 17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E09FDAF7-B512-457E-B8B3-0FFF2EE8B4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500" b="90000" l="10000" r="90000">
                        <a14:foregroundMark x1="26000" y1="66875" x2="34250" y2="76000"/>
                        <a14:foregroundMark x1="76625" y1="67750" x2="80125" y2="69500"/>
                        <a14:foregroundMark x1="27375" y1="63000" x2="36500" y2="76875"/>
                        <a14:foregroundMark x1="33875" y1="68625" x2="39125" y2="75125"/>
                        <a14:foregroundMark x1="74000" y1="66875" x2="74875" y2="67750"/>
                        <a14:foregroundMark x1="75750" y1="66500" x2="70500" y2="79125"/>
                        <a14:foregroundMark x1="71375" y1="69125" x2="67375" y2="76875"/>
                        <a14:foregroundMark x1="62625" y1="80375" x2="66625" y2="71625"/>
                        <a14:foregroundMark x1="60000" y1="46000" x2="68250" y2="56000"/>
                        <a14:foregroundMark x1="64000" y1="46375" x2="69625" y2="55125"/>
                        <a14:foregroundMark x1="76125" y1="73875" x2="76125" y2="83000"/>
                        <a14:foregroundMark x1="26000" y1="70875" x2="29500" y2="80000"/>
                        <a14:foregroundMark x1="47375" y1="47250" x2="39500" y2="46000"/>
                        <a14:foregroundMark x1="38250" y1="50375" x2="47000" y2="48125"/>
                        <a14:foregroundMark x1="49125" y1="36375" x2="47875" y2="34125"/>
                        <a14:foregroundMark x1="46500" y1="34125" x2="46500" y2="35000"/>
                        <a14:foregroundMark x1="35125" y1="30750" x2="36000" y2="37250"/>
                        <a14:foregroundMark x1="41250" y1="48125" x2="37750" y2="48625"/>
                        <a14:foregroundMark x1="63125" y1="8500" x2="54375" y2="10625"/>
                        <a14:foregroundMark x1="36500" y1="69125" x2="40375" y2="71625"/>
                        <a14:foregroundMark x1="59125" y1="80375" x2="67000" y2="78250"/>
                        <a14:foregroundMark x1="33375" y1="35000" x2="34250" y2="40750"/>
                        <a14:foregroundMark x1="49500" y1="33750" x2="48250" y2="39375"/>
                        <a14:foregroundMark x1="50875" y1="37250" x2="45250" y2="39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82" y="4832907"/>
            <a:ext cx="1591873" cy="159187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3510BACB-A777-4575-BEBF-DC490166D9C9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535"/>
          <a:stretch/>
        </p:blipFill>
        <p:spPr>
          <a:xfrm>
            <a:off x="2226" y="5832635"/>
            <a:ext cx="781664" cy="746393"/>
          </a:xfrm>
          <a:prstGeom prst="rect">
            <a:avLst/>
          </a:prstGeom>
          <a:noFill/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CA883E6E-7E35-4E80-A192-E781118DA7B1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35"/>
          <a:stretch/>
        </p:blipFill>
        <p:spPr>
          <a:xfrm>
            <a:off x="3989509" y="4080114"/>
            <a:ext cx="479075" cy="45745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45E7011F-C7D9-4BBE-935D-E962DAF534B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5819" y="5238361"/>
            <a:ext cx="485775" cy="542925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B03D5E52-E4E5-4382-9B5D-D4896C5BBD7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9518" y="5738337"/>
            <a:ext cx="774572" cy="542925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4950C3F5-93CC-472E-A920-0E24299B13E9}"/>
              </a:ext>
            </a:extLst>
          </p:cNvPr>
          <p:cNvSpPr txBox="1"/>
          <p:nvPr/>
        </p:nvSpPr>
        <p:spPr>
          <a:xfrm>
            <a:off x="384013" y="174165"/>
            <a:ext cx="11452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 gün sayılar diyarında tam bir kaos yaşanıyordu. Kimse kimseyi dinlemiyor herkes bağırıp çağırıyordu ta ki… </a:t>
            </a:r>
          </a:p>
          <a:p>
            <a:endParaRPr lang="tr-TR" dirty="0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B92CC83A-6788-4C41-BECA-507AB0CF7ABC}"/>
              </a:ext>
            </a:extLst>
          </p:cNvPr>
          <p:cNvSpPr txBox="1"/>
          <p:nvPr/>
        </p:nvSpPr>
        <p:spPr>
          <a:xfrm>
            <a:off x="783890" y="1097495"/>
            <a:ext cx="1033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Sıfır gelene kadar</a:t>
            </a:r>
          </a:p>
        </p:txBody>
      </p:sp>
    </p:spTree>
    <p:extLst>
      <p:ext uri="{BB962C8B-B14F-4D97-AF65-F5344CB8AC3E}">
        <p14:creationId xmlns:p14="http://schemas.microsoft.com/office/powerpoint/2010/main" val="15912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E9C005D8-2E27-4106-B11B-FDCB81213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5" b="90000" l="10000" r="90000">
                        <a14:foregroundMark x1="34375" y1="64875" x2="34375" y2="64875"/>
                        <a14:foregroundMark x1="34750" y1="72250" x2="45875" y2="64875"/>
                        <a14:foregroundMark x1="59625" y1="64500" x2="76375" y2="60500"/>
                        <a14:foregroundMark x1="76375" y1="60500" x2="76500" y2="60375"/>
                        <a14:foregroundMark x1="51125" y1="41000" x2="59250" y2="41000"/>
                        <a14:foregroundMark x1="61875" y1="21250" x2="62250" y2="21625"/>
                        <a14:foregroundMark x1="42125" y1="20125" x2="42500" y2="20875"/>
                        <a14:foregroundMark x1="59625" y1="20875" x2="60000" y2="19750"/>
                        <a14:foregroundMark x1="41000" y1="19375" x2="39875" y2="20125"/>
                        <a14:foregroundMark x1="63000" y1="20125" x2="61875" y2="19000"/>
                        <a14:foregroundMark x1="60750" y1="21625" x2="59250" y2="23125"/>
                        <a14:foregroundMark x1="40250" y1="7750" x2="57375" y2="10000"/>
                        <a14:foregroundMark x1="57375" y1="10000" x2="69000" y2="9625"/>
                        <a14:foregroundMark x1="30250" y1="60000" x2="41750" y2="66000"/>
                        <a14:foregroundMark x1="68625" y1="62250" x2="73125" y2="70000"/>
                        <a14:foregroundMark x1="52625" y1="39125" x2="61875" y2="42875"/>
                        <a14:foregroundMark x1="60000" y1="39125" x2="51125" y2="39125"/>
                        <a14:foregroundMark x1="59625" y1="23500" x2="60000" y2="23125"/>
                        <a14:foregroundMark x1="40250" y1="20500" x2="40625" y2="20500"/>
                        <a14:foregroundMark x1="41000" y1="20875" x2="38375" y2="2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26" y="5488592"/>
            <a:ext cx="1369408" cy="1369408"/>
          </a:xfrm>
          <a:prstGeom prst="rect">
            <a:avLst/>
          </a:prstGeom>
        </p:spPr>
      </p:pic>
      <p:pic>
        <p:nvPicPr>
          <p:cNvPr id="8" name="Resim 7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CB150DC6-EC6F-46DD-830B-1E01CC13B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750" y1="67500" x2="23875" y2="75125"/>
                        <a14:foregroundMark x1="23875" y1="75125" x2="30875" y2="77625"/>
                        <a14:foregroundMark x1="30875" y1="77625" x2="28500" y2="69875"/>
                        <a14:foregroundMark x1="28500" y1="69875" x2="23375" y2="68375"/>
                        <a14:foregroundMark x1="23625" y1="67000" x2="30750" y2="67125"/>
                        <a14:foregroundMark x1="30750" y1="67125" x2="35375" y2="73000"/>
                        <a14:foregroundMark x1="35375" y1="73000" x2="35375" y2="76000"/>
                        <a14:foregroundMark x1="78625" y1="67250" x2="72375" y2="71250"/>
                        <a14:foregroundMark x1="72375" y1="71250" x2="70000" y2="78125"/>
                        <a14:foregroundMark x1="70000" y1="78125" x2="70000" y2="78625"/>
                        <a14:foregroundMark x1="82625" y1="69750" x2="77750" y2="75125"/>
                        <a14:foregroundMark x1="77750" y1="75125" x2="76000" y2="81250"/>
                        <a14:foregroundMark x1="49125" y1="51000" x2="56875" y2="50750"/>
                        <a14:foregroundMark x1="56875" y1="50750" x2="63125" y2="53125"/>
                        <a14:foregroundMark x1="48875" y1="49250" x2="56875" y2="49000"/>
                        <a14:foregroundMark x1="56875" y1="49000" x2="64000" y2="51500"/>
                        <a14:foregroundMark x1="64000" y1="51500" x2="64500" y2="52875"/>
                        <a14:foregroundMark x1="63000" y1="31000" x2="61375" y2="38375"/>
                        <a14:foregroundMark x1="61375" y1="38375" x2="68250" y2="39625"/>
                        <a14:foregroundMark x1="68250" y1="39625" x2="68625" y2="31750"/>
                        <a14:foregroundMark x1="68625" y1="31750" x2="61625" y2="29875"/>
                        <a14:foregroundMark x1="61625" y1="29875" x2="61000" y2="33000"/>
                        <a14:foregroundMark x1="43250" y1="30125" x2="42625" y2="37375"/>
                        <a14:foregroundMark x1="42625" y1="37375" x2="48500" y2="33250"/>
                        <a14:foregroundMark x1="48500" y1="33250" x2="41625" y2="30125"/>
                        <a14:foregroundMark x1="41625" y1="30125" x2="40375" y2="37000"/>
                        <a14:foregroundMark x1="40375" y1="37000" x2="43375" y2="39500"/>
                        <a14:foregroundMark x1="78500" y1="65125" x2="83750" y2="69750"/>
                        <a14:foregroundMark x1="83750" y1="69750" x2="83750" y2="69750"/>
                        <a14:foregroundMark x1="80375" y1="66250" x2="84500" y2="69000"/>
                        <a14:foregroundMark x1="48875" y1="10250" x2="63500" y2="11000"/>
                        <a14:foregroundMark x1="63500" y1="11000" x2="70500" y2="11000"/>
                        <a14:foregroundMark x1="70500" y1="11000" x2="71000" y2="10375"/>
                        <a14:backgroundMark x1="74125" y1="64000" x2="74125" y2="64000"/>
                        <a14:backgroundMark x1="77125" y1="63875" x2="77125" y2="63875"/>
                        <a14:backgroundMark x1="76875" y1="63750" x2="76875" y2="63750"/>
                        <a14:backgroundMark x1="76750" y1="63625" x2="76750" y2="63625"/>
                        <a14:backgroundMark x1="76750" y1="63375" x2="76750" y2="63375"/>
                        <a14:backgroundMark x1="76500" y1="63250" x2="76875" y2="6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05" y="5422605"/>
            <a:ext cx="1435395" cy="1435395"/>
          </a:xfrm>
          <a:prstGeom prst="rect">
            <a:avLst/>
          </a:prstGeom>
        </p:spPr>
      </p:pic>
      <p:pic>
        <p:nvPicPr>
          <p:cNvPr id="9" name="Resim 8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195BE969-7C62-44C1-840C-02D7D792B9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500" y1="59375" x2="32375" y2="72875"/>
                        <a14:foregroundMark x1="78625" y1="62875" x2="68625" y2="71625"/>
                        <a14:foregroundMark x1="24125" y1="59000" x2="35500" y2="66375"/>
                        <a14:foregroundMark x1="47250" y1="30625" x2="45500" y2="31500"/>
                        <a14:foregroundMark x1="34125" y1="29250" x2="34125" y2="29750"/>
                        <a14:foregroundMark x1="32375" y1="28875" x2="31500" y2="34125"/>
                        <a14:foregroundMark x1="47625" y1="29250" x2="47625" y2="27500"/>
                        <a14:foregroundMark x1="79125" y1="61500" x2="65500" y2="70750"/>
                        <a14:foregroundMark x1="48125" y1="29250" x2="46375" y2="29750"/>
                        <a14:foregroundMark x1="36750" y1="45000" x2="48500" y2="45375"/>
                        <a14:foregroundMark x1="46750" y1="44500" x2="36750" y2="43625"/>
                        <a14:foregroundMark x1="48500" y1="28375" x2="48125" y2="28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91" y="4018723"/>
            <a:ext cx="917944" cy="91794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66A4739-3479-4312-97A5-731073FEC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4250" y1="13875" x2="47750" y2="19500"/>
                        <a14:foregroundMark x1="58625" y1="15125" x2="60375" y2="14250"/>
                        <a14:foregroundMark x1="47375" y1="26125" x2="60000" y2="26125"/>
                        <a14:foregroundMark x1="59500" y1="16875" x2="61750" y2="17750"/>
                        <a14:foregroundMark x1="59500" y1="14250" x2="57750" y2="18625"/>
                        <a14:foregroundMark x1="57375" y1="13875" x2="58250" y2="20000"/>
                        <a14:foregroundMark x1="50375" y1="27375" x2="60375" y2="27000"/>
                        <a14:foregroundMark x1="81375" y1="52250" x2="80500" y2="51750"/>
                        <a14:foregroundMark x1="79625" y1="50125" x2="72625" y2="61375"/>
                        <a14:foregroundMark x1="79125" y1="51000" x2="69125" y2="58750"/>
                        <a14:foregroundMark x1="26875" y1="50500" x2="36000" y2="61375"/>
                        <a14:foregroundMark x1="21625" y1="52625" x2="26875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94" y="4495386"/>
            <a:ext cx="1369408" cy="1369408"/>
          </a:xfrm>
          <a:prstGeom prst="rect">
            <a:avLst/>
          </a:prstGeom>
        </p:spPr>
      </p:pic>
      <p:pic>
        <p:nvPicPr>
          <p:cNvPr id="11" name="Resim 10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3E693FB8-4C5D-4A2C-B9F0-05C80B05BB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25" b="90000" l="10000" r="90000">
                        <a14:foregroundMark x1="27625" y1="51500" x2="27625" y2="51500"/>
                        <a14:foregroundMark x1="27250" y1="53250" x2="27250" y2="53250"/>
                        <a14:foregroundMark x1="27250" y1="53250" x2="27250" y2="53250"/>
                        <a14:foregroundMark x1="31125" y1="53250" x2="31125" y2="53250"/>
                        <a14:foregroundMark x1="34625" y1="52875" x2="34625" y2="52875"/>
                        <a14:foregroundMark x1="22875" y1="55875" x2="22875" y2="55875"/>
                        <a14:foregroundMark x1="25000" y1="51125" x2="25000" y2="51125"/>
                        <a14:foregroundMark x1="25000" y1="48500" x2="25000" y2="48500"/>
                        <a14:foregroundMark x1="25000" y1="47625" x2="25000" y2="47625"/>
                        <a14:foregroundMark x1="23250" y1="49750" x2="23250" y2="49750"/>
                        <a14:foregroundMark x1="24625" y1="58500" x2="24625" y2="58500"/>
                        <a14:foregroundMark x1="30250" y1="58500" x2="30250" y2="58500"/>
                        <a14:foregroundMark x1="33250" y1="57250" x2="33250" y2="57250"/>
                        <a14:foregroundMark x1="72500" y1="53750" x2="72500" y2="53750"/>
                        <a14:foregroundMark x1="77750" y1="52875" x2="77750" y2="52875"/>
                        <a14:foregroundMark x1="78250" y1="51125" x2="78250" y2="51125"/>
                        <a14:foregroundMark x1="78250" y1="50625" x2="78250" y2="50625"/>
                        <a14:foregroundMark x1="77750" y1="50250" x2="77750" y2="50250"/>
                        <a14:foregroundMark x1="74750" y1="50250" x2="74750" y2="50250"/>
                        <a14:foregroundMark x1="65125" y1="50625" x2="65125" y2="50625"/>
                        <a14:foregroundMark x1="67750" y1="54125" x2="67750" y2="54125"/>
                        <a14:foregroundMark x1="67750" y1="54125" x2="67750" y2="54125"/>
                        <a14:foregroundMark x1="68625" y1="54125" x2="68625" y2="54125"/>
                        <a14:foregroundMark x1="68625" y1="54125" x2="68625" y2="54125"/>
                        <a14:foregroundMark x1="69875" y1="55500" x2="69875" y2="55500"/>
                        <a14:foregroundMark x1="70375" y1="55875" x2="70375" y2="55875"/>
                        <a14:foregroundMark x1="71625" y1="56375" x2="71625" y2="56375"/>
                        <a14:foregroundMark x1="72500" y1="56750" x2="72500" y2="56750"/>
                        <a14:foregroundMark x1="73375" y1="57625" x2="73375" y2="57625"/>
                        <a14:foregroundMark x1="74250" y1="58000" x2="74250" y2="58000"/>
                        <a14:foregroundMark x1="74750" y1="58500" x2="74750" y2="58500"/>
                        <a14:foregroundMark x1="75625" y1="58500" x2="75625" y2="58500"/>
                        <a14:foregroundMark x1="75625" y1="56750" x2="75625" y2="56750"/>
                        <a14:foregroundMark x1="75625" y1="55000" x2="75625" y2="55000"/>
                        <a14:foregroundMark x1="76875" y1="52000" x2="76875" y2="52000"/>
                        <a14:foregroundMark x1="76875" y1="52000" x2="76875" y2="52000"/>
                        <a14:foregroundMark x1="77750" y1="52000" x2="77750" y2="52000"/>
                        <a14:foregroundMark x1="77750" y1="52000" x2="77750" y2="52000"/>
                        <a14:foregroundMark x1="77750" y1="51125" x2="77750" y2="51125"/>
                        <a14:foregroundMark x1="76500" y1="50625" x2="76500" y2="50625"/>
                        <a14:foregroundMark x1="75125" y1="50625" x2="73875" y2="50625"/>
                        <a14:foregroundMark x1="73875" y1="50625" x2="73875" y2="50625"/>
                        <a14:foregroundMark x1="72125" y1="51125" x2="72125" y2="52375"/>
                        <a14:foregroundMark x1="72125" y1="53750" x2="72125" y2="53750"/>
                        <a14:foregroundMark x1="72500" y1="54625" x2="72500" y2="54625"/>
                        <a14:foregroundMark x1="75625" y1="54625" x2="75625" y2="54625"/>
                        <a14:foregroundMark x1="76000" y1="54125" x2="76000" y2="54125"/>
                        <a14:foregroundMark x1="76000" y1="48500" x2="76000" y2="48500"/>
                        <a14:foregroundMark x1="76000" y1="48500" x2="75125" y2="46750"/>
                        <a14:foregroundMark x1="64250" y1="53750" x2="70750" y2="56375"/>
                        <a14:foregroundMark x1="66000" y1="56750" x2="74250" y2="59375"/>
                        <a14:foregroundMark x1="55500" y1="17125" x2="55500" y2="17125"/>
                        <a14:foregroundMark x1="56000" y1="17500" x2="56875" y2="17500"/>
                        <a14:foregroundMark x1="54625" y1="15750" x2="55500" y2="15375"/>
                        <a14:foregroundMark x1="41625" y1="13625" x2="41625" y2="13625"/>
                        <a14:foregroundMark x1="25500" y1="46250" x2="25500" y2="45375"/>
                        <a14:foregroundMark x1="25000" y1="60625" x2="35500" y2="55875"/>
                        <a14:foregroundMark x1="25500" y1="59375" x2="37625" y2="55000"/>
                        <a14:foregroundMark x1="24125" y1="57625" x2="35500" y2="53250"/>
                        <a14:foregroundMark x1="21125" y1="56750" x2="35875" y2="52375"/>
                        <a14:foregroundMark x1="22000" y1="48000" x2="25000" y2="45875"/>
                        <a14:foregroundMark x1="19750" y1="49750" x2="21125" y2="48500"/>
                        <a14:foregroundMark x1="43750" y1="13125" x2="46000" y2="13125"/>
                        <a14:foregroundMark x1="37250" y1="10250" x2="56750" y2="12000"/>
                        <a14:foregroundMark x1="56750" y1="12000" x2="50250" y2="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1" y="5394213"/>
            <a:ext cx="1623235" cy="1623235"/>
          </a:xfrm>
          <a:prstGeom prst="rect">
            <a:avLst/>
          </a:prstGeom>
        </p:spPr>
      </p:pic>
      <p:pic>
        <p:nvPicPr>
          <p:cNvPr id="12" name="Resim 11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D8F16A6C-84B6-4AA6-B07B-6293BC50D2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5" b="90000" l="10000" r="90000">
                        <a14:foregroundMark x1="47625" y1="8750" x2="57750" y2="8375"/>
                        <a14:foregroundMark x1="75625" y1="57250" x2="73375" y2="57625"/>
                        <a14:foregroundMark x1="78625" y1="51125" x2="83000" y2="57250"/>
                        <a14:foregroundMark x1="76875" y1="55875" x2="82500" y2="65500"/>
                        <a14:foregroundMark x1="26250" y1="60625" x2="41625" y2="60250"/>
                        <a14:foregroundMark x1="47250" y1="35375" x2="61250" y2="35875"/>
                        <a14:foregroundMark x1="62500" y1="17500" x2="59500" y2="18000"/>
                        <a14:foregroundMark x1="41125" y1="14000" x2="46375" y2="21000"/>
                        <a14:foregroundMark x1="62125" y1="12750" x2="60375" y2="14000"/>
                        <a14:foregroundMark x1="60375" y1="18000" x2="65125" y2="14500"/>
                        <a14:foregroundMark x1="42000" y1="15750" x2="47625" y2="1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45" y="4549088"/>
            <a:ext cx="917944" cy="917944"/>
          </a:xfrm>
          <a:prstGeom prst="rect">
            <a:avLst/>
          </a:prstGeom>
        </p:spPr>
      </p:pic>
      <p:pic>
        <p:nvPicPr>
          <p:cNvPr id="13" name="İçerik Yer Tutucusu 6">
            <a:extLst>
              <a:ext uri="{FF2B5EF4-FFF2-40B4-BE49-F238E27FC236}">
                <a16:creationId xmlns:a16="http://schemas.microsoft.com/office/drawing/2014/main" id="{A0D1C342-1EB8-4EAC-B824-8F7E979FD0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25" b="90000" l="10000" r="90000">
                        <a14:foregroundMark x1="28000" y1="65500" x2="29750" y2="62875"/>
                        <a14:foregroundMark x1="28875" y1="61500" x2="28875" y2="62000"/>
                        <a14:foregroundMark x1="75500" y1="63750" x2="75000" y2="63250"/>
                        <a14:foregroundMark x1="28000" y1="65500" x2="27125" y2="62375"/>
                        <a14:foregroundMark x1="26250" y1="73375" x2="40625" y2="71125"/>
                        <a14:foregroundMark x1="25375" y1="69375" x2="40625" y2="67625"/>
                        <a14:foregroundMark x1="66750" y1="74625" x2="79875" y2="74250"/>
                        <a14:foregroundMark x1="66375" y1="69000" x2="79875" y2="69375"/>
                        <a14:foregroundMark x1="62375" y1="20125" x2="61125" y2="20500"/>
                        <a14:foregroundMark x1="46750" y1="16625" x2="45375" y2="16625"/>
                        <a14:foregroundMark x1="54125" y1="35875" x2="52750" y2="35875"/>
                        <a14:foregroundMark x1="52375" y1="35375" x2="63750" y2="34500"/>
                        <a14:foregroundMark x1="61125" y1="32375" x2="51500" y2="32375"/>
                        <a14:foregroundMark x1="33125" y1="9625" x2="59375" y2="9625"/>
                        <a14:foregroundMark x1="46750" y1="18000" x2="46250" y2="17500"/>
                        <a14:foregroundMark x1="65000" y1="17125" x2="63250" y2="16625"/>
                        <a14:foregroundMark x1="45375" y1="16625" x2="43250" y2="20500"/>
                        <a14:foregroundMark x1="62375" y1="16250" x2="59375" y2="19750"/>
                        <a14:foregroundMark x1="62875" y1="19250" x2="65875" y2="20125"/>
                        <a14:foregroundMark x1="64125" y1="23625" x2="65875" y2="22250"/>
                        <a14:foregroundMark x1="43250" y1="20500" x2="50250" y2="2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61" y="5094533"/>
            <a:ext cx="1287608" cy="1287608"/>
          </a:xfrm>
          <a:prstGeom prst="rect">
            <a:avLst/>
          </a:prstGeom>
        </p:spPr>
      </p:pic>
      <p:pic>
        <p:nvPicPr>
          <p:cNvPr id="14" name="Resim 13" descr="metin içeren bir resim&#10;&#10;Açıklama otomatik olarak oluşturuldu">
            <a:extLst>
              <a:ext uri="{FF2B5EF4-FFF2-40B4-BE49-F238E27FC236}">
                <a16:creationId xmlns:a16="http://schemas.microsoft.com/office/drawing/2014/main" id="{62521387-9333-4F7E-82BF-F4025FAC335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7972323" y="5855749"/>
            <a:ext cx="763186" cy="728749"/>
          </a:xfrm>
          <a:prstGeom prst="rect">
            <a:avLst/>
          </a:prstGeom>
        </p:spPr>
      </p:pic>
      <p:pic>
        <p:nvPicPr>
          <p:cNvPr id="15" name="Resim 14" descr="metin içeren bir resim&#10;&#10;Açıklama otomatik olarak oluşturuldu">
            <a:extLst>
              <a:ext uri="{FF2B5EF4-FFF2-40B4-BE49-F238E27FC236}">
                <a16:creationId xmlns:a16="http://schemas.microsoft.com/office/drawing/2014/main" id="{4D875637-47AE-43B7-A17F-75251A48DBA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5225696" y="4733104"/>
            <a:ext cx="468108" cy="446986"/>
          </a:xfrm>
          <a:prstGeom prst="rect">
            <a:avLst/>
          </a:prstGeom>
        </p:spPr>
      </p:pic>
      <p:pic>
        <p:nvPicPr>
          <p:cNvPr id="16" name="Resim 15" descr="metin içeren bir resim&#10;&#10;Açıklama otomatik olarak oluşturuldu">
            <a:extLst>
              <a:ext uri="{FF2B5EF4-FFF2-40B4-BE49-F238E27FC236}">
                <a16:creationId xmlns:a16="http://schemas.microsoft.com/office/drawing/2014/main" id="{677F1E5F-6A3A-466C-9D00-DB4766BECFD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9211185" y="4762710"/>
            <a:ext cx="573182" cy="547319"/>
          </a:xfrm>
          <a:prstGeom prst="rect">
            <a:avLst/>
          </a:prstGeom>
        </p:spPr>
      </p:pic>
      <p:pic>
        <p:nvPicPr>
          <p:cNvPr id="17" name="Resim 16" descr="metin içeren bir resim&#10;&#10;Açıklama otomatik olarak oluşturuldu">
            <a:extLst>
              <a:ext uri="{FF2B5EF4-FFF2-40B4-BE49-F238E27FC236}">
                <a16:creationId xmlns:a16="http://schemas.microsoft.com/office/drawing/2014/main" id="{47B4CE3D-7C68-4DEB-AEDF-A8796BFDD06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 flipH="1">
            <a:off x="2165133" y="5370225"/>
            <a:ext cx="644105" cy="615041"/>
          </a:xfrm>
          <a:prstGeom prst="rect">
            <a:avLst/>
          </a:prstGeom>
        </p:spPr>
      </p:pic>
      <p:pic>
        <p:nvPicPr>
          <p:cNvPr id="18" name="Resim 17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E09FDAF7-B512-457E-B8B3-0FFF2EE8B4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500" b="90000" l="10000" r="90000">
                        <a14:foregroundMark x1="26000" y1="66875" x2="34250" y2="76000"/>
                        <a14:foregroundMark x1="76625" y1="67750" x2="80125" y2="69500"/>
                        <a14:foregroundMark x1="27375" y1="63000" x2="36500" y2="76875"/>
                        <a14:foregroundMark x1="33875" y1="68625" x2="39125" y2="75125"/>
                        <a14:foregroundMark x1="74000" y1="66875" x2="74875" y2="67750"/>
                        <a14:foregroundMark x1="75750" y1="66500" x2="70500" y2="79125"/>
                        <a14:foregroundMark x1="71375" y1="69125" x2="67375" y2="76875"/>
                        <a14:foregroundMark x1="62625" y1="80375" x2="66625" y2="71625"/>
                        <a14:foregroundMark x1="60000" y1="46000" x2="68250" y2="56000"/>
                        <a14:foregroundMark x1="64000" y1="46375" x2="69625" y2="55125"/>
                        <a14:foregroundMark x1="76125" y1="73875" x2="76125" y2="83000"/>
                        <a14:foregroundMark x1="26000" y1="70875" x2="29500" y2="80000"/>
                        <a14:foregroundMark x1="47375" y1="47250" x2="39500" y2="46000"/>
                        <a14:foregroundMark x1="38250" y1="50375" x2="47000" y2="48125"/>
                        <a14:foregroundMark x1="49125" y1="36375" x2="47875" y2="34125"/>
                        <a14:foregroundMark x1="46500" y1="34125" x2="46500" y2="35000"/>
                        <a14:foregroundMark x1="35125" y1="30750" x2="36000" y2="37250"/>
                        <a14:foregroundMark x1="41250" y1="48125" x2="37750" y2="48625"/>
                        <a14:foregroundMark x1="63125" y1="8500" x2="54375" y2="10625"/>
                        <a14:foregroundMark x1="36500" y1="69125" x2="40375" y2="71625"/>
                        <a14:foregroundMark x1="59125" y1="80375" x2="67000" y2="78250"/>
                        <a14:foregroundMark x1="33375" y1="35000" x2="34250" y2="40750"/>
                        <a14:foregroundMark x1="49500" y1="33750" x2="48250" y2="39375"/>
                        <a14:foregroundMark x1="50875" y1="37250" x2="45250" y2="39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82" y="4832907"/>
            <a:ext cx="1591873" cy="159187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3510BACB-A777-4575-BEBF-DC490166D9C9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535"/>
          <a:stretch/>
        </p:blipFill>
        <p:spPr>
          <a:xfrm>
            <a:off x="2226" y="5832635"/>
            <a:ext cx="781664" cy="746393"/>
          </a:xfrm>
          <a:prstGeom prst="rect">
            <a:avLst/>
          </a:prstGeom>
          <a:noFill/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CA883E6E-7E35-4E80-A192-E781118DA7B1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35"/>
          <a:stretch/>
        </p:blipFill>
        <p:spPr>
          <a:xfrm>
            <a:off x="3344136" y="4258586"/>
            <a:ext cx="479075" cy="45745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45E7011F-C7D9-4BBE-935D-E962DAF534B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5819" y="5238361"/>
            <a:ext cx="485775" cy="542925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B03D5E52-E4E5-4382-9B5D-D4896C5BBD7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9518" y="5738337"/>
            <a:ext cx="774572" cy="54292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706823A-BB0F-4C67-909D-3BC2ACE7DFD5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7322" b="97361" l="49865" r="80054">
                        <a14:foregroundMark x1="76415" y1="82307" x2="76415" y2="82307"/>
                        <a14:foregroundMark x1="78571" y1="81916" x2="76415" y2="81525"/>
                        <a14:foregroundMark x1="78841" y1="81329" x2="80054" y2="79765"/>
                        <a14:foregroundMark x1="50943" y1="89736" x2="50404" y2="88172"/>
                        <a14:foregroundMark x1="49865" y1="89541" x2="50943" y2="91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46" t="74929" r="18327"/>
          <a:stretch/>
        </p:blipFill>
        <p:spPr>
          <a:xfrm>
            <a:off x="6527549" y="3830249"/>
            <a:ext cx="1585042" cy="1619640"/>
          </a:xfrm>
          <a:prstGeom prst="rect">
            <a:avLst/>
          </a:prstGeom>
        </p:spPr>
      </p:pic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55FC81DC-08BC-4946-847D-04496FBA681F}"/>
              </a:ext>
            </a:extLst>
          </p:cNvPr>
          <p:cNvSpPr/>
          <p:nvPr/>
        </p:nvSpPr>
        <p:spPr>
          <a:xfrm>
            <a:off x="7972323" y="1244009"/>
            <a:ext cx="2675259" cy="2258171"/>
          </a:xfrm>
          <a:prstGeom prst="wedgeEllipseCallout">
            <a:avLst>
              <a:gd name="adj1" fmla="val -63757"/>
              <a:gd name="adj2" fmla="val 68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Arkadaşlar günaydın. Nasılsınız?</a:t>
            </a:r>
          </a:p>
        </p:txBody>
      </p:sp>
    </p:spTree>
    <p:extLst>
      <p:ext uri="{BB962C8B-B14F-4D97-AF65-F5344CB8AC3E}">
        <p14:creationId xmlns:p14="http://schemas.microsoft.com/office/powerpoint/2010/main" val="40573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E9C005D8-2E27-4106-B11B-FDCB81213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5" b="90000" l="10000" r="90000">
                        <a14:foregroundMark x1="34375" y1="64875" x2="34375" y2="64875"/>
                        <a14:foregroundMark x1="34750" y1="72250" x2="45875" y2="64875"/>
                        <a14:foregroundMark x1="59625" y1="64500" x2="76375" y2="60500"/>
                        <a14:foregroundMark x1="76375" y1="60500" x2="76500" y2="60375"/>
                        <a14:foregroundMark x1="51125" y1="41000" x2="59250" y2="41000"/>
                        <a14:foregroundMark x1="61875" y1="21250" x2="62250" y2="21625"/>
                        <a14:foregroundMark x1="42125" y1="20125" x2="42500" y2="20875"/>
                        <a14:foregroundMark x1="59625" y1="20875" x2="60000" y2="19750"/>
                        <a14:foregroundMark x1="41000" y1="19375" x2="39875" y2="20125"/>
                        <a14:foregroundMark x1="63000" y1="20125" x2="61875" y2="19000"/>
                        <a14:foregroundMark x1="60750" y1="21625" x2="59250" y2="23125"/>
                        <a14:foregroundMark x1="40250" y1="7750" x2="57375" y2="10000"/>
                        <a14:foregroundMark x1="57375" y1="10000" x2="69000" y2="9625"/>
                        <a14:foregroundMark x1="30250" y1="60000" x2="41750" y2="66000"/>
                        <a14:foregroundMark x1="68625" y1="62250" x2="73125" y2="70000"/>
                        <a14:foregroundMark x1="52625" y1="39125" x2="61875" y2="42875"/>
                        <a14:foregroundMark x1="60000" y1="39125" x2="51125" y2="39125"/>
                        <a14:foregroundMark x1="59625" y1="23500" x2="60000" y2="23125"/>
                        <a14:foregroundMark x1="40250" y1="20500" x2="40625" y2="20500"/>
                        <a14:foregroundMark x1="41000" y1="20875" x2="38375" y2="2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26" y="5488592"/>
            <a:ext cx="1369408" cy="1369408"/>
          </a:xfrm>
          <a:prstGeom prst="rect">
            <a:avLst/>
          </a:prstGeom>
        </p:spPr>
      </p:pic>
      <p:pic>
        <p:nvPicPr>
          <p:cNvPr id="8" name="Resim 7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CB150DC6-EC6F-46DD-830B-1E01CC13B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750" y1="67500" x2="23875" y2="75125"/>
                        <a14:foregroundMark x1="23875" y1="75125" x2="30875" y2="77625"/>
                        <a14:foregroundMark x1="30875" y1="77625" x2="28500" y2="69875"/>
                        <a14:foregroundMark x1="28500" y1="69875" x2="23375" y2="68375"/>
                        <a14:foregroundMark x1="23625" y1="67000" x2="30750" y2="67125"/>
                        <a14:foregroundMark x1="30750" y1="67125" x2="35375" y2="73000"/>
                        <a14:foregroundMark x1="35375" y1="73000" x2="35375" y2="76000"/>
                        <a14:foregroundMark x1="78625" y1="67250" x2="72375" y2="71250"/>
                        <a14:foregroundMark x1="72375" y1="71250" x2="70000" y2="78125"/>
                        <a14:foregroundMark x1="70000" y1="78125" x2="70000" y2="78625"/>
                        <a14:foregroundMark x1="82625" y1="69750" x2="77750" y2="75125"/>
                        <a14:foregroundMark x1="77750" y1="75125" x2="76000" y2="81250"/>
                        <a14:foregroundMark x1="49125" y1="51000" x2="56875" y2="50750"/>
                        <a14:foregroundMark x1="56875" y1="50750" x2="63125" y2="53125"/>
                        <a14:foregroundMark x1="48875" y1="49250" x2="56875" y2="49000"/>
                        <a14:foregroundMark x1="56875" y1="49000" x2="64000" y2="51500"/>
                        <a14:foregroundMark x1="64000" y1="51500" x2="64500" y2="52875"/>
                        <a14:foregroundMark x1="63000" y1="31000" x2="61375" y2="38375"/>
                        <a14:foregroundMark x1="61375" y1="38375" x2="68250" y2="39625"/>
                        <a14:foregroundMark x1="68250" y1="39625" x2="68625" y2="31750"/>
                        <a14:foregroundMark x1="68625" y1="31750" x2="61625" y2="29875"/>
                        <a14:foregroundMark x1="61625" y1="29875" x2="61000" y2="33000"/>
                        <a14:foregroundMark x1="43250" y1="30125" x2="42625" y2="37375"/>
                        <a14:foregroundMark x1="42625" y1="37375" x2="48500" y2="33250"/>
                        <a14:foregroundMark x1="48500" y1="33250" x2="41625" y2="30125"/>
                        <a14:foregroundMark x1="41625" y1="30125" x2="40375" y2="37000"/>
                        <a14:foregroundMark x1="40375" y1="37000" x2="43375" y2="39500"/>
                        <a14:foregroundMark x1="78500" y1="65125" x2="83750" y2="69750"/>
                        <a14:foregroundMark x1="83750" y1="69750" x2="83750" y2="69750"/>
                        <a14:foregroundMark x1="80375" y1="66250" x2="84500" y2="69000"/>
                        <a14:foregroundMark x1="48875" y1="10250" x2="63500" y2="11000"/>
                        <a14:foregroundMark x1="63500" y1="11000" x2="70500" y2="11000"/>
                        <a14:foregroundMark x1="70500" y1="11000" x2="71000" y2="10375"/>
                        <a14:backgroundMark x1="74125" y1="64000" x2="74125" y2="64000"/>
                        <a14:backgroundMark x1="77125" y1="63875" x2="77125" y2="63875"/>
                        <a14:backgroundMark x1="76875" y1="63750" x2="76875" y2="63750"/>
                        <a14:backgroundMark x1="76750" y1="63625" x2="76750" y2="63625"/>
                        <a14:backgroundMark x1="76750" y1="63375" x2="76750" y2="63375"/>
                        <a14:backgroundMark x1="76500" y1="63250" x2="76875" y2="6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05" y="5422605"/>
            <a:ext cx="1435395" cy="1435395"/>
          </a:xfrm>
          <a:prstGeom prst="rect">
            <a:avLst/>
          </a:prstGeom>
        </p:spPr>
      </p:pic>
      <p:pic>
        <p:nvPicPr>
          <p:cNvPr id="9" name="Resim 8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195BE969-7C62-44C1-840C-02D7D792B9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500" y1="59375" x2="32375" y2="72875"/>
                        <a14:foregroundMark x1="78625" y1="62875" x2="68625" y2="71625"/>
                        <a14:foregroundMark x1="24125" y1="59000" x2="35500" y2="66375"/>
                        <a14:foregroundMark x1="47250" y1="30625" x2="45500" y2="31500"/>
                        <a14:foregroundMark x1="34125" y1="29250" x2="34125" y2="29750"/>
                        <a14:foregroundMark x1="32375" y1="28875" x2="31500" y2="34125"/>
                        <a14:foregroundMark x1="47625" y1="29250" x2="47625" y2="27500"/>
                        <a14:foregroundMark x1="79125" y1="61500" x2="65500" y2="70750"/>
                        <a14:foregroundMark x1="48125" y1="29250" x2="46375" y2="29750"/>
                        <a14:foregroundMark x1="36750" y1="45000" x2="48500" y2="45375"/>
                        <a14:foregroundMark x1="46750" y1="44500" x2="36750" y2="43625"/>
                        <a14:foregroundMark x1="48500" y1="28375" x2="48125" y2="28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91" y="4018723"/>
            <a:ext cx="917944" cy="91794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66A4739-3479-4312-97A5-731073FEC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4250" y1="13875" x2="47750" y2="19500"/>
                        <a14:foregroundMark x1="58625" y1="15125" x2="60375" y2="14250"/>
                        <a14:foregroundMark x1="47375" y1="26125" x2="60000" y2="26125"/>
                        <a14:foregroundMark x1="59500" y1="16875" x2="61750" y2="17750"/>
                        <a14:foregroundMark x1="59500" y1="14250" x2="57750" y2="18625"/>
                        <a14:foregroundMark x1="57375" y1="13875" x2="58250" y2="20000"/>
                        <a14:foregroundMark x1="50375" y1="27375" x2="60375" y2="27000"/>
                        <a14:foregroundMark x1="81375" y1="52250" x2="80500" y2="51750"/>
                        <a14:foregroundMark x1="79625" y1="50125" x2="72625" y2="61375"/>
                        <a14:foregroundMark x1="79125" y1="51000" x2="69125" y2="58750"/>
                        <a14:foregroundMark x1="26875" y1="50500" x2="36000" y2="61375"/>
                        <a14:foregroundMark x1="21625" y1="52625" x2="26875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94" y="4495386"/>
            <a:ext cx="1369408" cy="1369408"/>
          </a:xfrm>
          <a:prstGeom prst="rect">
            <a:avLst/>
          </a:prstGeom>
        </p:spPr>
      </p:pic>
      <p:pic>
        <p:nvPicPr>
          <p:cNvPr id="11" name="Resim 10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3E693FB8-4C5D-4A2C-B9F0-05C80B05BB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25" b="90000" l="10000" r="90000">
                        <a14:foregroundMark x1="27625" y1="51500" x2="27625" y2="51500"/>
                        <a14:foregroundMark x1="27250" y1="53250" x2="27250" y2="53250"/>
                        <a14:foregroundMark x1="27250" y1="53250" x2="27250" y2="53250"/>
                        <a14:foregroundMark x1="31125" y1="53250" x2="31125" y2="53250"/>
                        <a14:foregroundMark x1="34625" y1="52875" x2="34625" y2="52875"/>
                        <a14:foregroundMark x1="22875" y1="55875" x2="22875" y2="55875"/>
                        <a14:foregroundMark x1="25000" y1="51125" x2="25000" y2="51125"/>
                        <a14:foregroundMark x1="25000" y1="48500" x2="25000" y2="48500"/>
                        <a14:foregroundMark x1="25000" y1="47625" x2="25000" y2="47625"/>
                        <a14:foregroundMark x1="23250" y1="49750" x2="23250" y2="49750"/>
                        <a14:foregroundMark x1="24625" y1="58500" x2="24625" y2="58500"/>
                        <a14:foregroundMark x1="30250" y1="58500" x2="30250" y2="58500"/>
                        <a14:foregroundMark x1="33250" y1="57250" x2="33250" y2="57250"/>
                        <a14:foregroundMark x1="72500" y1="53750" x2="72500" y2="53750"/>
                        <a14:foregroundMark x1="77750" y1="52875" x2="77750" y2="52875"/>
                        <a14:foregroundMark x1="78250" y1="51125" x2="78250" y2="51125"/>
                        <a14:foregroundMark x1="78250" y1="50625" x2="78250" y2="50625"/>
                        <a14:foregroundMark x1="77750" y1="50250" x2="77750" y2="50250"/>
                        <a14:foregroundMark x1="74750" y1="50250" x2="74750" y2="50250"/>
                        <a14:foregroundMark x1="65125" y1="50625" x2="65125" y2="50625"/>
                        <a14:foregroundMark x1="67750" y1="54125" x2="67750" y2="54125"/>
                        <a14:foregroundMark x1="67750" y1="54125" x2="67750" y2="54125"/>
                        <a14:foregroundMark x1="68625" y1="54125" x2="68625" y2="54125"/>
                        <a14:foregroundMark x1="68625" y1="54125" x2="68625" y2="54125"/>
                        <a14:foregroundMark x1="69875" y1="55500" x2="69875" y2="55500"/>
                        <a14:foregroundMark x1="70375" y1="55875" x2="70375" y2="55875"/>
                        <a14:foregroundMark x1="71625" y1="56375" x2="71625" y2="56375"/>
                        <a14:foregroundMark x1="72500" y1="56750" x2="72500" y2="56750"/>
                        <a14:foregroundMark x1="73375" y1="57625" x2="73375" y2="57625"/>
                        <a14:foregroundMark x1="74250" y1="58000" x2="74250" y2="58000"/>
                        <a14:foregroundMark x1="74750" y1="58500" x2="74750" y2="58500"/>
                        <a14:foregroundMark x1="75625" y1="58500" x2="75625" y2="58500"/>
                        <a14:foregroundMark x1="75625" y1="56750" x2="75625" y2="56750"/>
                        <a14:foregroundMark x1="75625" y1="55000" x2="75625" y2="55000"/>
                        <a14:foregroundMark x1="76875" y1="52000" x2="76875" y2="52000"/>
                        <a14:foregroundMark x1="76875" y1="52000" x2="76875" y2="52000"/>
                        <a14:foregroundMark x1="77750" y1="52000" x2="77750" y2="52000"/>
                        <a14:foregroundMark x1="77750" y1="52000" x2="77750" y2="52000"/>
                        <a14:foregroundMark x1="77750" y1="51125" x2="77750" y2="51125"/>
                        <a14:foregroundMark x1="76500" y1="50625" x2="76500" y2="50625"/>
                        <a14:foregroundMark x1="75125" y1="50625" x2="73875" y2="50625"/>
                        <a14:foregroundMark x1="73875" y1="50625" x2="73875" y2="50625"/>
                        <a14:foregroundMark x1="72125" y1="51125" x2="72125" y2="52375"/>
                        <a14:foregroundMark x1="72125" y1="53750" x2="72125" y2="53750"/>
                        <a14:foregroundMark x1="72500" y1="54625" x2="72500" y2="54625"/>
                        <a14:foregroundMark x1="75625" y1="54625" x2="75625" y2="54625"/>
                        <a14:foregroundMark x1="76000" y1="54125" x2="76000" y2="54125"/>
                        <a14:foregroundMark x1="76000" y1="48500" x2="76000" y2="48500"/>
                        <a14:foregroundMark x1="76000" y1="48500" x2="75125" y2="46750"/>
                        <a14:foregroundMark x1="64250" y1="53750" x2="70750" y2="56375"/>
                        <a14:foregroundMark x1="66000" y1="56750" x2="74250" y2="59375"/>
                        <a14:foregroundMark x1="55500" y1="17125" x2="55500" y2="17125"/>
                        <a14:foregroundMark x1="56000" y1="17500" x2="56875" y2="17500"/>
                        <a14:foregroundMark x1="54625" y1="15750" x2="55500" y2="15375"/>
                        <a14:foregroundMark x1="41625" y1="13625" x2="41625" y2="13625"/>
                        <a14:foregroundMark x1="25500" y1="46250" x2="25500" y2="45375"/>
                        <a14:foregroundMark x1="25000" y1="60625" x2="35500" y2="55875"/>
                        <a14:foregroundMark x1="25500" y1="59375" x2="37625" y2="55000"/>
                        <a14:foregroundMark x1="24125" y1="57625" x2="35500" y2="53250"/>
                        <a14:foregroundMark x1="21125" y1="56750" x2="35875" y2="52375"/>
                        <a14:foregroundMark x1="22000" y1="48000" x2="25000" y2="45875"/>
                        <a14:foregroundMark x1="19750" y1="49750" x2="21125" y2="48500"/>
                        <a14:foregroundMark x1="43750" y1="13125" x2="46000" y2="13125"/>
                        <a14:foregroundMark x1="37250" y1="10250" x2="56750" y2="12000"/>
                        <a14:foregroundMark x1="56750" y1="12000" x2="50250" y2="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1" y="5394213"/>
            <a:ext cx="1623235" cy="1623235"/>
          </a:xfrm>
          <a:prstGeom prst="rect">
            <a:avLst/>
          </a:prstGeom>
        </p:spPr>
      </p:pic>
      <p:pic>
        <p:nvPicPr>
          <p:cNvPr id="12" name="Resim 11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D8F16A6C-84B6-4AA6-B07B-6293BC50D2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5" b="90000" l="10000" r="90000">
                        <a14:foregroundMark x1="47625" y1="8750" x2="57750" y2="8375"/>
                        <a14:foregroundMark x1="75625" y1="57250" x2="73375" y2="57625"/>
                        <a14:foregroundMark x1="78625" y1="51125" x2="83000" y2="57250"/>
                        <a14:foregroundMark x1="76875" y1="55875" x2="82500" y2="65500"/>
                        <a14:foregroundMark x1="26250" y1="60625" x2="41625" y2="60250"/>
                        <a14:foregroundMark x1="47250" y1="35375" x2="61250" y2="35875"/>
                        <a14:foregroundMark x1="62500" y1="17500" x2="59500" y2="18000"/>
                        <a14:foregroundMark x1="41125" y1="14000" x2="46375" y2="21000"/>
                        <a14:foregroundMark x1="62125" y1="12750" x2="60375" y2="14000"/>
                        <a14:foregroundMark x1="60375" y1="18000" x2="65125" y2="14500"/>
                        <a14:foregroundMark x1="42000" y1="15750" x2="47625" y2="1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45" y="4549088"/>
            <a:ext cx="917944" cy="917944"/>
          </a:xfrm>
          <a:prstGeom prst="rect">
            <a:avLst/>
          </a:prstGeom>
        </p:spPr>
      </p:pic>
      <p:pic>
        <p:nvPicPr>
          <p:cNvPr id="13" name="İçerik Yer Tutucusu 6">
            <a:extLst>
              <a:ext uri="{FF2B5EF4-FFF2-40B4-BE49-F238E27FC236}">
                <a16:creationId xmlns:a16="http://schemas.microsoft.com/office/drawing/2014/main" id="{A0D1C342-1EB8-4EAC-B824-8F7E979FD0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25" b="90000" l="10000" r="90000">
                        <a14:foregroundMark x1="28000" y1="65500" x2="29750" y2="62875"/>
                        <a14:foregroundMark x1="28875" y1="61500" x2="28875" y2="62000"/>
                        <a14:foregroundMark x1="75500" y1="63750" x2="75000" y2="63250"/>
                        <a14:foregroundMark x1="28000" y1="65500" x2="27125" y2="62375"/>
                        <a14:foregroundMark x1="26250" y1="73375" x2="40625" y2="71125"/>
                        <a14:foregroundMark x1="25375" y1="69375" x2="40625" y2="67625"/>
                        <a14:foregroundMark x1="66750" y1="74625" x2="79875" y2="74250"/>
                        <a14:foregroundMark x1="66375" y1="69000" x2="79875" y2="69375"/>
                        <a14:foregroundMark x1="62375" y1="20125" x2="61125" y2="20500"/>
                        <a14:foregroundMark x1="46750" y1="16625" x2="45375" y2="16625"/>
                        <a14:foregroundMark x1="54125" y1="35875" x2="52750" y2="35875"/>
                        <a14:foregroundMark x1="52375" y1="35375" x2="63750" y2="34500"/>
                        <a14:foregroundMark x1="61125" y1="32375" x2="51500" y2="32375"/>
                        <a14:foregroundMark x1="33125" y1="9625" x2="59375" y2="9625"/>
                        <a14:foregroundMark x1="46750" y1="18000" x2="46250" y2="17500"/>
                        <a14:foregroundMark x1="65000" y1="17125" x2="63250" y2="16625"/>
                        <a14:foregroundMark x1="45375" y1="16625" x2="43250" y2="20500"/>
                        <a14:foregroundMark x1="62375" y1="16250" x2="59375" y2="19750"/>
                        <a14:foregroundMark x1="62875" y1="19250" x2="65875" y2="20125"/>
                        <a14:foregroundMark x1="64125" y1="23625" x2="65875" y2="22250"/>
                        <a14:foregroundMark x1="43250" y1="20500" x2="50250" y2="2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61" y="5094533"/>
            <a:ext cx="1287608" cy="1287608"/>
          </a:xfrm>
          <a:prstGeom prst="rect">
            <a:avLst/>
          </a:prstGeom>
        </p:spPr>
      </p:pic>
      <p:pic>
        <p:nvPicPr>
          <p:cNvPr id="14" name="Resim 13" descr="metin içeren bir resim&#10;&#10;Açıklama otomatik olarak oluşturuldu">
            <a:extLst>
              <a:ext uri="{FF2B5EF4-FFF2-40B4-BE49-F238E27FC236}">
                <a16:creationId xmlns:a16="http://schemas.microsoft.com/office/drawing/2014/main" id="{62521387-9333-4F7E-82BF-F4025FAC335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7972323" y="5855749"/>
            <a:ext cx="763186" cy="728749"/>
          </a:xfrm>
          <a:prstGeom prst="rect">
            <a:avLst/>
          </a:prstGeom>
        </p:spPr>
      </p:pic>
      <p:pic>
        <p:nvPicPr>
          <p:cNvPr id="15" name="Resim 14" descr="metin içeren bir resim&#10;&#10;Açıklama otomatik olarak oluşturuldu">
            <a:extLst>
              <a:ext uri="{FF2B5EF4-FFF2-40B4-BE49-F238E27FC236}">
                <a16:creationId xmlns:a16="http://schemas.microsoft.com/office/drawing/2014/main" id="{4D875637-47AE-43B7-A17F-75251A48DBA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5225696" y="4733104"/>
            <a:ext cx="468108" cy="446986"/>
          </a:xfrm>
          <a:prstGeom prst="rect">
            <a:avLst/>
          </a:prstGeom>
        </p:spPr>
      </p:pic>
      <p:pic>
        <p:nvPicPr>
          <p:cNvPr id="16" name="Resim 15" descr="metin içeren bir resim&#10;&#10;Açıklama otomatik olarak oluşturuldu">
            <a:extLst>
              <a:ext uri="{FF2B5EF4-FFF2-40B4-BE49-F238E27FC236}">
                <a16:creationId xmlns:a16="http://schemas.microsoft.com/office/drawing/2014/main" id="{677F1E5F-6A3A-466C-9D00-DB4766BECFD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9211185" y="4762710"/>
            <a:ext cx="573182" cy="547319"/>
          </a:xfrm>
          <a:prstGeom prst="rect">
            <a:avLst/>
          </a:prstGeom>
        </p:spPr>
      </p:pic>
      <p:pic>
        <p:nvPicPr>
          <p:cNvPr id="17" name="Resim 16" descr="metin içeren bir resim&#10;&#10;Açıklama otomatik olarak oluşturuldu">
            <a:extLst>
              <a:ext uri="{FF2B5EF4-FFF2-40B4-BE49-F238E27FC236}">
                <a16:creationId xmlns:a16="http://schemas.microsoft.com/office/drawing/2014/main" id="{47B4CE3D-7C68-4DEB-AEDF-A8796BFDD06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 flipH="1">
            <a:off x="2165133" y="5370225"/>
            <a:ext cx="644105" cy="615041"/>
          </a:xfrm>
          <a:prstGeom prst="rect">
            <a:avLst/>
          </a:prstGeom>
        </p:spPr>
      </p:pic>
      <p:pic>
        <p:nvPicPr>
          <p:cNvPr id="18" name="Resim 17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E09FDAF7-B512-457E-B8B3-0FFF2EE8B4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500" b="90000" l="10000" r="90000">
                        <a14:foregroundMark x1="26000" y1="66875" x2="34250" y2="76000"/>
                        <a14:foregroundMark x1="76625" y1="67750" x2="80125" y2="69500"/>
                        <a14:foregroundMark x1="27375" y1="63000" x2="36500" y2="76875"/>
                        <a14:foregroundMark x1="33875" y1="68625" x2="39125" y2="75125"/>
                        <a14:foregroundMark x1="74000" y1="66875" x2="74875" y2="67750"/>
                        <a14:foregroundMark x1="75750" y1="66500" x2="70500" y2="79125"/>
                        <a14:foregroundMark x1="71375" y1="69125" x2="67375" y2="76875"/>
                        <a14:foregroundMark x1="62625" y1="80375" x2="66625" y2="71625"/>
                        <a14:foregroundMark x1="60000" y1="46000" x2="68250" y2="56000"/>
                        <a14:foregroundMark x1="64000" y1="46375" x2="69625" y2="55125"/>
                        <a14:foregroundMark x1="76125" y1="73875" x2="76125" y2="83000"/>
                        <a14:foregroundMark x1="26000" y1="70875" x2="29500" y2="80000"/>
                        <a14:foregroundMark x1="47375" y1="47250" x2="39500" y2="46000"/>
                        <a14:foregroundMark x1="38250" y1="50375" x2="47000" y2="48125"/>
                        <a14:foregroundMark x1="49125" y1="36375" x2="47875" y2="34125"/>
                        <a14:foregroundMark x1="46500" y1="34125" x2="46500" y2="35000"/>
                        <a14:foregroundMark x1="35125" y1="30750" x2="36000" y2="37250"/>
                        <a14:foregroundMark x1="41250" y1="48125" x2="37750" y2="48625"/>
                        <a14:foregroundMark x1="63125" y1="8500" x2="54375" y2="10625"/>
                        <a14:foregroundMark x1="36500" y1="69125" x2="40375" y2="71625"/>
                        <a14:foregroundMark x1="59125" y1="80375" x2="67000" y2="78250"/>
                        <a14:foregroundMark x1="33375" y1="35000" x2="34250" y2="40750"/>
                        <a14:foregroundMark x1="49500" y1="33750" x2="48250" y2="39375"/>
                        <a14:foregroundMark x1="50875" y1="37250" x2="45250" y2="39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82" y="4832907"/>
            <a:ext cx="1591873" cy="159187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3510BACB-A777-4575-BEBF-DC490166D9C9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535"/>
          <a:stretch/>
        </p:blipFill>
        <p:spPr>
          <a:xfrm>
            <a:off x="2226" y="5832635"/>
            <a:ext cx="781664" cy="746393"/>
          </a:xfrm>
          <a:prstGeom prst="rect">
            <a:avLst/>
          </a:prstGeom>
          <a:noFill/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CA883E6E-7E35-4E80-A192-E781118DA7B1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35"/>
          <a:stretch/>
        </p:blipFill>
        <p:spPr>
          <a:xfrm>
            <a:off x="3344136" y="4258586"/>
            <a:ext cx="479075" cy="45745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45E7011F-C7D9-4BBE-935D-E962DAF534B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5819" y="5238361"/>
            <a:ext cx="485775" cy="542925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B03D5E52-E4E5-4382-9B5D-D4896C5BBD7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9518" y="5738337"/>
            <a:ext cx="774572" cy="54292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706823A-BB0F-4C67-909D-3BC2ACE7DFD5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7322" b="97361" l="49865" r="80054">
                        <a14:foregroundMark x1="76415" y1="82307" x2="76415" y2="82307"/>
                        <a14:foregroundMark x1="78571" y1="81916" x2="76415" y2="81525"/>
                        <a14:foregroundMark x1="78841" y1="81329" x2="80054" y2="79765"/>
                        <a14:foregroundMark x1="50943" y1="89736" x2="50404" y2="88172"/>
                        <a14:foregroundMark x1="49865" y1="89541" x2="50943" y2="91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46" t="74929" r="18327"/>
          <a:stretch/>
        </p:blipFill>
        <p:spPr>
          <a:xfrm>
            <a:off x="6527549" y="3830249"/>
            <a:ext cx="1585042" cy="1619640"/>
          </a:xfrm>
          <a:prstGeom prst="rect">
            <a:avLst/>
          </a:prstGeom>
        </p:spPr>
      </p:pic>
      <p:sp>
        <p:nvSpPr>
          <p:cNvPr id="4" name="Konuşma Balonu: Oval 3">
            <a:extLst>
              <a:ext uri="{FF2B5EF4-FFF2-40B4-BE49-F238E27FC236}">
                <a16:creationId xmlns:a16="http://schemas.microsoft.com/office/drawing/2014/main" id="{E16E7321-75AD-4502-AFB6-CEC027E78853}"/>
              </a:ext>
            </a:extLst>
          </p:cNvPr>
          <p:cNvSpPr/>
          <p:nvPr/>
        </p:nvSpPr>
        <p:spPr>
          <a:xfrm>
            <a:off x="3182009" y="1191914"/>
            <a:ext cx="2829051" cy="24998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Hiç iyi değiliz biz artık bu ters davranan negatiflerle birlikte yaşamak istemiyoruz </a:t>
            </a:r>
          </a:p>
        </p:txBody>
      </p:sp>
      <p:sp>
        <p:nvSpPr>
          <p:cNvPr id="5" name="Konuşma Balonu: Oval 4">
            <a:extLst>
              <a:ext uri="{FF2B5EF4-FFF2-40B4-BE49-F238E27FC236}">
                <a16:creationId xmlns:a16="http://schemas.microsoft.com/office/drawing/2014/main" id="{EC48F3BD-8A3D-4D79-A18E-3CBC1EF479A3}"/>
              </a:ext>
            </a:extLst>
          </p:cNvPr>
          <p:cNvSpPr/>
          <p:nvPr/>
        </p:nvSpPr>
        <p:spPr>
          <a:xfrm>
            <a:off x="6881365" y="1408111"/>
            <a:ext cx="4793184" cy="2685424"/>
          </a:xfrm>
          <a:prstGeom prst="wedgeEllipseCallout">
            <a:avLst>
              <a:gd name="adj1" fmla="val 7240"/>
              <a:gd name="adj2" fmla="val 70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Sanki biz sizinle aynı ortamda kalmak istiyoruz. Ayrıca siz bizim ters özelliklerimize sahipsiniz. Üstelik her zaman ‘+’ sembolünü taşımak zorunda olmadığınız için bize hava atıyorsunuz</a:t>
            </a:r>
          </a:p>
        </p:txBody>
      </p:sp>
    </p:spTree>
    <p:extLst>
      <p:ext uri="{BB962C8B-B14F-4D97-AF65-F5344CB8AC3E}">
        <p14:creationId xmlns:p14="http://schemas.microsoft.com/office/powerpoint/2010/main" val="23489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E9C005D8-2E27-4106-B11B-FDCB81213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5" b="90000" l="10000" r="90000">
                        <a14:foregroundMark x1="34375" y1="64875" x2="34375" y2="64875"/>
                        <a14:foregroundMark x1="34750" y1="72250" x2="45875" y2="64875"/>
                        <a14:foregroundMark x1="59625" y1="64500" x2="76375" y2="60500"/>
                        <a14:foregroundMark x1="76375" y1="60500" x2="76500" y2="60375"/>
                        <a14:foregroundMark x1="51125" y1="41000" x2="59250" y2="41000"/>
                        <a14:foregroundMark x1="61875" y1="21250" x2="62250" y2="21625"/>
                        <a14:foregroundMark x1="42125" y1="20125" x2="42500" y2="20875"/>
                        <a14:foregroundMark x1="59625" y1="20875" x2="60000" y2="19750"/>
                        <a14:foregroundMark x1="41000" y1="19375" x2="39875" y2="20125"/>
                        <a14:foregroundMark x1="63000" y1="20125" x2="61875" y2="19000"/>
                        <a14:foregroundMark x1="60750" y1="21625" x2="59250" y2="23125"/>
                        <a14:foregroundMark x1="40250" y1="7750" x2="57375" y2="10000"/>
                        <a14:foregroundMark x1="57375" y1="10000" x2="69000" y2="9625"/>
                        <a14:foregroundMark x1="30250" y1="60000" x2="41750" y2="66000"/>
                        <a14:foregroundMark x1="68625" y1="62250" x2="73125" y2="70000"/>
                        <a14:foregroundMark x1="52625" y1="39125" x2="61875" y2="42875"/>
                        <a14:foregroundMark x1="60000" y1="39125" x2="51125" y2="39125"/>
                        <a14:foregroundMark x1="59625" y1="23500" x2="60000" y2="23125"/>
                        <a14:foregroundMark x1="40250" y1="20500" x2="40625" y2="20500"/>
                        <a14:foregroundMark x1="41000" y1="20875" x2="38375" y2="2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26" y="5488592"/>
            <a:ext cx="1369408" cy="1369408"/>
          </a:xfrm>
          <a:prstGeom prst="rect">
            <a:avLst/>
          </a:prstGeom>
        </p:spPr>
      </p:pic>
      <p:pic>
        <p:nvPicPr>
          <p:cNvPr id="8" name="Resim 7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CB150DC6-EC6F-46DD-830B-1E01CC13B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750" y1="67500" x2="23875" y2="75125"/>
                        <a14:foregroundMark x1="23875" y1="75125" x2="30875" y2="77625"/>
                        <a14:foregroundMark x1="30875" y1="77625" x2="28500" y2="69875"/>
                        <a14:foregroundMark x1="28500" y1="69875" x2="23375" y2="68375"/>
                        <a14:foregroundMark x1="23625" y1="67000" x2="30750" y2="67125"/>
                        <a14:foregroundMark x1="30750" y1="67125" x2="35375" y2="73000"/>
                        <a14:foregroundMark x1="35375" y1="73000" x2="35375" y2="76000"/>
                        <a14:foregroundMark x1="78625" y1="67250" x2="72375" y2="71250"/>
                        <a14:foregroundMark x1="72375" y1="71250" x2="70000" y2="78125"/>
                        <a14:foregroundMark x1="70000" y1="78125" x2="70000" y2="78625"/>
                        <a14:foregroundMark x1="82625" y1="69750" x2="77750" y2="75125"/>
                        <a14:foregroundMark x1="77750" y1="75125" x2="76000" y2="81250"/>
                        <a14:foregroundMark x1="49125" y1="51000" x2="56875" y2="50750"/>
                        <a14:foregroundMark x1="56875" y1="50750" x2="63125" y2="53125"/>
                        <a14:foregroundMark x1="48875" y1="49250" x2="56875" y2="49000"/>
                        <a14:foregroundMark x1="56875" y1="49000" x2="64000" y2="51500"/>
                        <a14:foregroundMark x1="64000" y1="51500" x2="64500" y2="52875"/>
                        <a14:foregroundMark x1="63000" y1="31000" x2="61375" y2="38375"/>
                        <a14:foregroundMark x1="61375" y1="38375" x2="68250" y2="39625"/>
                        <a14:foregroundMark x1="68250" y1="39625" x2="68625" y2="31750"/>
                        <a14:foregroundMark x1="68625" y1="31750" x2="61625" y2="29875"/>
                        <a14:foregroundMark x1="61625" y1="29875" x2="61000" y2="33000"/>
                        <a14:foregroundMark x1="43250" y1="30125" x2="42625" y2="37375"/>
                        <a14:foregroundMark x1="42625" y1="37375" x2="48500" y2="33250"/>
                        <a14:foregroundMark x1="48500" y1="33250" x2="41625" y2="30125"/>
                        <a14:foregroundMark x1="41625" y1="30125" x2="40375" y2="37000"/>
                        <a14:foregroundMark x1="40375" y1="37000" x2="43375" y2="39500"/>
                        <a14:foregroundMark x1="78500" y1="65125" x2="83750" y2="69750"/>
                        <a14:foregroundMark x1="83750" y1="69750" x2="83750" y2="69750"/>
                        <a14:foregroundMark x1="80375" y1="66250" x2="84500" y2="69000"/>
                        <a14:foregroundMark x1="48875" y1="10250" x2="63500" y2="11000"/>
                        <a14:foregroundMark x1="63500" y1="11000" x2="70500" y2="11000"/>
                        <a14:foregroundMark x1="70500" y1="11000" x2="71000" y2="10375"/>
                        <a14:backgroundMark x1="74125" y1="64000" x2="74125" y2="64000"/>
                        <a14:backgroundMark x1="77125" y1="63875" x2="77125" y2="63875"/>
                        <a14:backgroundMark x1="76875" y1="63750" x2="76875" y2="63750"/>
                        <a14:backgroundMark x1="76750" y1="63625" x2="76750" y2="63625"/>
                        <a14:backgroundMark x1="76750" y1="63375" x2="76750" y2="63375"/>
                        <a14:backgroundMark x1="76500" y1="63250" x2="76875" y2="6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05" y="5422605"/>
            <a:ext cx="1435395" cy="1435395"/>
          </a:xfrm>
          <a:prstGeom prst="rect">
            <a:avLst/>
          </a:prstGeom>
        </p:spPr>
      </p:pic>
      <p:pic>
        <p:nvPicPr>
          <p:cNvPr id="9" name="Resim 8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195BE969-7C62-44C1-840C-02D7D792B9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500" y1="59375" x2="32375" y2="72875"/>
                        <a14:foregroundMark x1="78625" y1="62875" x2="68625" y2="71625"/>
                        <a14:foregroundMark x1="24125" y1="59000" x2="35500" y2="66375"/>
                        <a14:foregroundMark x1="47250" y1="30625" x2="45500" y2="31500"/>
                        <a14:foregroundMark x1="34125" y1="29250" x2="34125" y2="29750"/>
                        <a14:foregroundMark x1="32375" y1="28875" x2="31500" y2="34125"/>
                        <a14:foregroundMark x1="47625" y1="29250" x2="47625" y2="27500"/>
                        <a14:foregroundMark x1="79125" y1="61500" x2="65500" y2="70750"/>
                        <a14:foregroundMark x1="48125" y1="29250" x2="46375" y2="29750"/>
                        <a14:foregroundMark x1="36750" y1="45000" x2="48500" y2="45375"/>
                        <a14:foregroundMark x1="46750" y1="44500" x2="36750" y2="43625"/>
                        <a14:foregroundMark x1="48500" y1="28375" x2="48125" y2="28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91" y="4018723"/>
            <a:ext cx="917944" cy="91794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66A4739-3479-4312-97A5-731073FEC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4250" y1="13875" x2="47750" y2="19500"/>
                        <a14:foregroundMark x1="58625" y1="15125" x2="60375" y2="14250"/>
                        <a14:foregroundMark x1="47375" y1="26125" x2="60000" y2="26125"/>
                        <a14:foregroundMark x1="59500" y1="16875" x2="61750" y2="17750"/>
                        <a14:foregroundMark x1="59500" y1="14250" x2="57750" y2="18625"/>
                        <a14:foregroundMark x1="57375" y1="13875" x2="58250" y2="20000"/>
                        <a14:foregroundMark x1="50375" y1="27375" x2="60375" y2="27000"/>
                        <a14:foregroundMark x1="81375" y1="52250" x2="80500" y2="51750"/>
                        <a14:foregroundMark x1="79625" y1="50125" x2="72625" y2="61375"/>
                        <a14:foregroundMark x1="79125" y1="51000" x2="69125" y2="58750"/>
                        <a14:foregroundMark x1="26875" y1="50500" x2="36000" y2="61375"/>
                        <a14:foregroundMark x1="21625" y1="52625" x2="26875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94" y="4495386"/>
            <a:ext cx="1369408" cy="1369408"/>
          </a:xfrm>
          <a:prstGeom prst="rect">
            <a:avLst/>
          </a:prstGeom>
        </p:spPr>
      </p:pic>
      <p:pic>
        <p:nvPicPr>
          <p:cNvPr id="11" name="Resim 10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3E693FB8-4C5D-4A2C-B9F0-05C80B05BB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25" b="90000" l="10000" r="90000">
                        <a14:foregroundMark x1="27625" y1="51500" x2="27625" y2="51500"/>
                        <a14:foregroundMark x1="27250" y1="53250" x2="27250" y2="53250"/>
                        <a14:foregroundMark x1="27250" y1="53250" x2="27250" y2="53250"/>
                        <a14:foregroundMark x1="31125" y1="53250" x2="31125" y2="53250"/>
                        <a14:foregroundMark x1="34625" y1="52875" x2="34625" y2="52875"/>
                        <a14:foregroundMark x1="22875" y1="55875" x2="22875" y2="55875"/>
                        <a14:foregroundMark x1="25000" y1="51125" x2="25000" y2="51125"/>
                        <a14:foregroundMark x1="25000" y1="48500" x2="25000" y2="48500"/>
                        <a14:foregroundMark x1="25000" y1="47625" x2="25000" y2="47625"/>
                        <a14:foregroundMark x1="23250" y1="49750" x2="23250" y2="49750"/>
                        <a14:foregroundMark x1="24625" y1="58500" x2="24625" y2="58500"/>
                        <a14:foregroundMark x1="30250" y1="58500" x2="30250" y2="58500"/>
                        <a14:foregroundMark x1="33250" y1="57250" x2="33250" y2="57250"/>
                        <a14:foregroundMark x1="72500" y1="53750" x2="72500" y2="53750"/>
                        <a14:foregroundMark x1="77750" y1="52875" x2="77750" y2="52875"/>
                        <a14:foregroundMark x1="78250" y1="51125" x2="78250" y2="51125"/>
                        <a14:foregroundMark x1="78250" y1="50625" x2="78250" y2="50625"/>
                        <a14:foregroundMark x1="77750" y1="50250" x2="77750" y2="50250"/>
                        <a14:foregroundMark x1="74750" y1="50250" x2="74750" y2="50250"/>
                        <a14:foregroundMark x1="65125" y1="50625" x2="65125" y2="50625"/>
                        <a14:foregroundMark x1="67750" y1="54125" x2="67750" y2="54125"/>
                        <a14:foregroundMark x1="67750" y1="54125" x2="67750" y2="54125"/>
                        <a14:foregroundMark x1="68625" y1="54125" x2="68625" y2="54125"/>
                        <a14:foregroundMark x1="68625" y1="54125" x2="68625" y2="54125"/>
                        <a14:foregroundMark x1="69875" y1="55500" x2="69875" y2="55500"/>
                        <a14:foregroundMark x1="70375" y1="55875" x2="70375" y2="55875"/>
                        <a14:foregroundMark x1="71625" y1="56375" x2="71625" y2="56375"/>
                        <a14:foregroundMark x1="72500" y1="56750" x2="72500" y2="56750"/>
                        <a14:foregroundMark x1="73375" y1="57625" x2="73375" y2="57625"/>
                        <a14:foregroundMark x1="74250" y1="58000" x2="74250" y2="58000"/>
                        <a14:foregroundMark x1="74750" y1="58500" x2="74750" y2="58500"/>
                        <a14:foregroundMark x1="75625" y1="58500" x2="75625" y2="58500"/>
                        <a14:foregroundMark x1="75625" y1="56750" x2="75625" y2="56750"/>
                        <a14:foregroundMark x1="75625" y1="55000" x2="75625" y2="55000"/>
                        <a14:foregroundMark x1="76875" y1="52000" x2="76875" y2="52000"/>
                        <a14:foregroundMark x1="76875" y1="52000" x2="76875" y2="52000"/>
                        <a14:foregroundMark x1="77750" y1="52000" x2="77750" y2="52000"/>
                        <a14:foregroundMark x1="77750" y1="52000" x2="77750" y2="52000"/>
                        <a14:foregroundMark x1="77750" y1="51125" x2="77750" y2="51125"/>
                        <a14:foregroundMark x1="76500" y1="50625" x2="76500" y2="50625"/>
                        <a14:foregroundMark x1="75125" y1="50625" x2="73875" y2="50625"/>
                        <a14:foregroundMark x1="73875" y1="50625" x2="73875" y2="50625"/>
                        <a14:foregroundMark x1="72125" y1="51125" x2="72125" y2="52375"/>
                        <a14:foregroundMark x1="72125" y1="53750" x2="72125" y2="53750"/>
                        <a14:foregroundMark x1="72500" y1="54625" x2="72500" y2="54625"/>
                        <a14:foregroundMark x1="75625" y1="54625" x2="75625" y2="54625"/>
                        <a14:foregroundMark x1="76000" y1="54125" x2="76000" y2="54125"/>
                        <a14:foregroundMark x1="76000" y1="48500" x2="76000" y2="48500"/>
                        <a14:foregroundMark x1="76000" y1="48500" x2="75125" y2="46750"/>
                        <a14:foregroundMark x1="64250" y1="53750" x2="70750" y2="56375"/>
                        <a14:foregroundMark x1="66000" y1="56750" x2="74250" y2="59375"/>
                        <a14:foregroundMark x1="55500" y1="17125" x2="55500" y2="17125"/>
                        <a14:foregroundMark x1="56000" y1="17500" x2="56875" y2="17500"/>
                        <a14:foregroundMark x1="54625" y1="15750" x2="55500" y2="15375"/>
                        <a14:foregroundMark x1="41625" y1="13625" x2="41625" y2="13625"/>
                        <a14:foregroundMark x1="25500" y1="46250" x2="25500" y2="45375"/>
                        <a14:foregroundMark x1="25000" y1="60625" x2="35500" y2="55875"/>
                        <a14:foregroundMark x1="25500" y1="59375" x2="37625" y2="55000"/>
                        <a14:foregroundMark x1="24125" y1="57625" x2="35500" y2="53250"/>
                        <a14:foregroundMark x1="21125" y1="56750" x2="35875" y2="52375"/>
                        <a14:foregroundMark x1="22000" y1="48000" x2="25000" y2="45875"/>
                        <a14:foregroundMark x1="19750" y1="49750" x2="21125" y2="48500"/>
                        <a14:foregroundMark x1="43750" y1="13125" x2="46000" y2="13125"/>
                        <a14:foregroundMark x1="37250" y1="10250" x2="56750" y2="12000"/>
                        <a14:foregroundMark x1="56750" y1="12000" x2="50250" y2="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1" y="5394213"/>
            <a:ext cx="1623235" cy="1623235"/>
          </a:xfrm>
          <a:prstGeom prst="rect">
            <a:avLst/>
          </a:prstGeom>
        </p:spPr>
      </p:pic>
      <p:pic>
        <p:nvPicPr>
          <p:cNvPr id="12" name="Resim 11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D8F16A6C-84B6-4AA6-B07B-6293BC50D2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5" b="90000" l="10000" r="90000">
                        <a14:foregroundMark x1="47625" y1="8750" x2="57750" y2="8375"/>
                        <a14:foregroundMark x1="75625" y1="57250" x2="73375" y2="57625"/>
                        <a14:foregroundMark x1="78625" y1="51125" x2="83000" y2="57250"/>
                        <a14:foregroundMark x1="76875" y1="55875" x2="82500" y2="65500"/>
                        <a14:foregroundMark x1="26250" y1="60625" x2="41625" y2="60250"/>
                        <a14:foregroundMark x1="47250" y1="35375" x2="61250" y2="35875"/>
                        <a14:foregroundMark x1="62500" y1="17500" x2="59500" y2="18000"/>
                        <a14:foregroundMark x1="41125" y1="14000" x2="46375" y2="21000"/>
                        <a14:foregroundMark x1="62125" y1="12750" x2="60375" y2="14000"/>
                        <a14:foregroundMark x1="60375" y1="18000" x2="65125" y2="14500"/>
                        <a14:foregroundMark x1="42000" y1="15750" x2="47625" y2="1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45" y="4549088"/>
            <a:ext cx="917944" cy="917944"/>
          </a:xfrm>
          <a:prstGeom prst="rect">
            <a:avLst/>
          </a:prstGeom>
        </p:spPr>
      </p:pic>
      <p:pic>
        <p:nvPicPr>
          <p:cNvPr id="13" name="İçerik Yer Tutucusu 6">
            <a:extLst>
              <a:ext uri="{FF2B5EF4-FFF2-40B4-BE49-F238E27FC236}">
                <a16:creationId xmlns:a16="http://schemas.microsoft.com/office/drawing/2014/main" id="{A0D1C342-1EB8-4EAC-B824-8F7E979FD0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25" b="90000" l="10000" r="90000">
                        <a14:foregroundMark x1="28000" y1="65500" x2="29750" y2="62875"/>
                        <a14:foregroundMark x1="28875" y1="61500" x2="28875" y2="62000"/>
                        <a14:foregroundMark x1="75500" y1="63750" x2="75000" y2="63250"/>
                        <a14:foregroundMark x1="28000" y1="65500" x2="27125" y2="62375"/>
                        <a14:foregroundMark x1="26250" y1="73375" x2="40625" y2="71125"/>
                        <a14:foregroundMark x1="25375" y1="69375" x2="40625" y2="67625"/>
                        <a14:foregroundMark x1="66750" y1="74625" x2="79875" y2="74250"/>
                        <a14:foregroundMark x1="66375" y1="69000" x2="79875" y2="69375"/>
                        <a14:foregroundMark x1="62375" y1="20125" x2="61125" y2="20500"/>
                        <a14:foregroundMark x1="46750" y1="16625" x2="45375" y2="16625"/>
                        <a14:foregroundMark x1="54125" y1="35875" x2="52750" y2="35875"/>
                        <a14:foregroundMark x1="52375" y1="35375" x2="63750" y2="34500"/>
                        <a14:foregroundMark x1="61125" y1="32375" x2="51500" y2="32375"/>
                        <a14:foregroundMark x1="33125" y1="9625" x2="59375" y2="9625"/>
                        <a14:foregroundMark x1="46750" y1="18000" x2="46250" y2="17500"/>
                        <a14:foregroundMark x1="65000" y1="17125" x2="63250" y2="16625"/>
                        <a14:foregroundMark x1="45375" y1="16625" x2="43250" y2="20500"/>
                        <a14:foregroundMark x1="62375" y1="16250" x2="59375" y2="19750"/>
                        <a14:foregroundMark x1="62875" y1="19250" x2="65875" y2="20125"/>
                        <a14:foregroundMark x1="64125" y1="23625" x2="65875" y2="22250"/>
                        <a14:foregroundMark x1="43250" y1="20500" x2="50250" y2="2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61" y="5094533"/>
            <a:ext cx="1287608" cy="1287608"/>
          </a:xfrm>
          <a:prstGeom prst="rect">
            <a:avLst/>
          </a:prstGeom>
        </p:spPr>
      </p:pic>
      <p:pic>
        <p:nvPicPr>
          <p:cNvPr id="14" name="Resim 13" descr="metin içeren bir resim&#10;&#10;Açıklama otomatik olarak oluşturuldu">
            <a:extLst>
              <a:ext uri="{FF2B5EF4-FFF2-40B4-BE49-F238E27FC236}">
                <a16:creationId xmlns:a16="http://schemas.microsoft.com/office/drawing/2014/main" id="{62521387-9333-4F7E-82BF-F4025FAC335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7972323" y="5855749"/>
            <a:ext cx="763186" cy="728749"/>
          </a:xfrm>
          <a:prstGeom prst="rect">
            <a:avLst/>
          </a:prstGeom>
        </p:spPr>
      </p:pic>
      <p:pic>
        <p:nvPicPr>
          <p:cNvPr id="15" name="Resim 14" descr="metin içeren bir resim&#10;&#10;Açıklama otomatik olarak oluşturuldu">
            <a:extLst>
              <a:ext uri="{FF2B5EF4-FFF2-40B4-BE49-F238E27FC236}">
                <a16:creationId xmlns:a16="http://schemas.microsoft.com/office/drawing/2014/main" id="{4D875637-47AE-43B7-A17F-75251A48DBA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5225696" y="4733104"/>
            <a:ext cx="468108" cy="446986"/>
          </a:xfrm>
          <a:prstGeom prst="rect">
            <a:avLst/>
          </a:prstGeom>
        </p:spPr>
      </p:pic>
      <p:pic>
        <p:nvPicPr>
          <p:cNvPr id="16" name="Resim 15" descr="metin içeren bir resim&#10;&#10;Açıklama otomatik olarak oluşturuldu">
            <a:extLst>
              <a:ext uri="{FF2B5EF4-FFF2-40B4-BE49-F238E27FC236}">
                <a16:creationId xmlns:a16="http://schemas.microsoft.com/office/drawing/2014/main" id="{677F1E5F-6A3A-466C-9D00-DB4766BECFD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9211185" y="4762710"/>
            <a:ext cx="573182" cy="547319"/>
          </a:xfrm>
          <a:prstGeom prst="rect">
            <a:avLst/>
          </a:prstGeom>
        </p:spPr>
      </p:pic>
      <p:pic>
        <p:nvPicPr>
          <p:cNvPr id="17" name="Resim 16" descr="metin içeren bir resim&#10;&#10;Açıklama otomatik olarak oluşturuldu">
            <a:extLst>
              <a:ext uri="{FF2B5EF4-FFF2-40B4-BE49-F238E27FC236}">
                <a16:creationId xmlns:a16="http://schemas.microsoft.com/office/drawing/2014/main" id="{47B4CE3D-7C68-4DEB-AEDF-A8796BFDD06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 flipH="1">
            <a:off x="2165133" y="5370225"/>
            <a:ext cx="644105" cy="615041"/>
          </a:xfrm>
          <a:prstGeom prst="rect">
            <a:avLst/>
          </a:prstGeom>
        </p:spPr>
      </p:pic>
      <p:pic>
        <p:nvPicPr>
          <p:cNvPr id="18" name="Resim 17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E09FDAF7-B512-457E-B8B3-0FFF2EE8B4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500" b="90000" l="10000" r="90000">
                        <a14:foregroundMark x1="26000" y1="66875" x2="34250" y2="76000"/>
                        <a14:foregroundMark x1="76625" y1="67750" x2="80125" y2="69500"/>
                        <a14:foregroundMark x1="27375" y1="63000" x2="36500" y2="76875"/>
                        <a14:foregroundMark x1="33875" y1="68625" x2="39125" y2="75125"/>
                        <a14:foregroundMark x1="74000" y1="66875" x2="74875" y2="67750"/>
                        <a14:foregroundMark x1="75750" y1="66500" x2="70500" y2="79125"/>
                        <a14:foregroundMark x1="71375" y1="69125" x2="67375" y2="76875"/>
                        <a14:foregroundMark x1="62625" y1="80375" x2="66625" y2="71625"/>
                        <a14:foregroundMark x1="60000" y1="46000" x2="68250" y2="56000"/>
                        <a14:foregroundMark x1="64000" y1="46375" x2="69625" y2="55125"/>
                        <a14:foregroundMark x1="76125" y1="73875" x2="76125" y2="83000"/>
                        <a14:foregroundMark x1="26000" y1="70875" x2="29500" y2="80000"/>
                        <a14:foregroundMark x1="47375" y1="47250" x2="39500" y2="46000"/>
                        <a14:foregroundMark x1="38250" y1="50375" x2="47000" y2="48125"/>
                        <a14:foregroundMark x1="49125" y1="36375" x2="47875" y2="34125"/>
                        <a14:foregroundMark x1="46500" y1="34125" x2="46500" y2="35000"/>
                        <a14:foregroundMark x1="35125" y1="30750" x2="36000" y2="37250"/>
                        <a14:foregroundMark x1="41250" y1="48125" x2="37750" y2="48625"/>
                        <a14:foregroundMark x1="63125" y1="8500" x2="54375" y2="10625"/>
                        <a14:foregroundMark x1="36500" y1="69125" x2="40375" y2="71625"/>
                        <a14:foregroundMark x1="59125" y1="80375" x2="67000" y2="78250"/>
                        <a14:foregroundMark x1="33375" y1="35000" x2="34250" y2="40750"/>
                        <a14:foregroundMark x1="49500" y1="33750" x2="48250" y2="39375"/>
                        <a14:foregroundMark x1="50875" y1="37250" x2="45250" y2="39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82" y="4832907"/>
            <a:ext cx="1591873" cy="159187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3510BACB-A777-4575-BEBF-DC490166D9C9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535"/>
          <a:stretch/>
        </p:blipFill>
        <p:spPr>
          <a:xfrm>
            <a:off x="2226" y="5832635"/>
            <a:ext cx="781664" cy="746393"/>
          </a:xfrm>
          <a:prstGeom prst="rect">
            <a:avLst/>
          </a:prstGeom>
          <a:noFill/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CA883E6E-7E35-4E80-A192-E781118DA7B1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35"/>
          <a:stretch/>
        </p:blipFill>
        <p:spPr>
          <a:xfrm>
            <a:off x="3344136" y="4258586"/>
            <a:ext cx="479075" cy="45745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45E7011F-C7D9-4BBE-935D-E962DAF534B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5819" y="5238361"/>
            <a:ext cx="485775" cy="542925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B03D5E52-E4E5-4382-9B5D-D4896C5BBD7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9518" y="5738337"/>
            <a:ext cx="774572" cy="54292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706823A-BB0F-4C67-909D-3BC2ACE7DFD5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7322" b="97361" l="49865" r="80054">
                        <a14:foregroundMark x1="76415" y1="82307" x2="76415" y2="82307"/>
                        <a14:foregroundMark x1="78571" y1="81916" x2="76415" y2="81525"/>
                        <a14:foregroundMark x1="78841" y1="81329" x2="80054" y2="79765"/>
                        <a14:foregroundMark x1="50943" y1="89736" x2="50404" y2="88172"/>
                        <a14:foregroundMark x1="49865" y1="89541" x2="50943" y2="91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46" t="74929" r="18327"/>
          <a:stretch/>
        </p:blipFill>
        <p:spPr>
          <a:xfrm>
            <a:off x="6527549" y="3830249"/>
            <a:ext cx="1585042" cy="1619640"/>
          </a:xfrm>
          <a:prstGeom prst="rect">
            <a:avLst/>
          </a:prstGeom>
        </p:spPr>
      </p:pic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55FC81DC-08BC-4946-847D-04496FBA681F}"/>
              </a:ext>
            </a:extLst>
          </p:cNvPr>
          <p:cNvSpPr/>
          <p:nvPr/>
        </p:nvSpPr>
        <p:spPr>
          <a:xfrm>
            <a:off x="5657245" y="1191875"/>
            <a:ext cx="5708960" cy="2258171"/>
          </a:xfrm>
          <a:prstGeom prst="wedgeEllipseCallout">
            <a:avLst>
              <a:gd name="adj1" fmla="val -13471"/>
              <a:gd name="adj2" fmla="val 77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Arkadaşlar biliyorsunuz bizim ormanımızın ortasından bir nehir geçiyor. Şöyle yapalım nehrin sol tarafında negatif tam sayılar, sağ tarafında da pozitif tam sayılar yaşasın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5B58805-9338-45CA-BE3B-73C89C1A1ABD}"/>
              </a:ext>
            </a:extLst>
          </p:cNvPr>
          <p:cNvSpPr txBox="1"/>
          <p:nvPr/>
        </p:nvSpPr>
        <p:spPr>
          <a:xfrm>
            <a:off x="783890" y="414670"/>
            <a:ext cx="9161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Sıfır biraz düşünmüş ve artık pozitif ve negatif sayıların birlikte yaşamayacağını anlamış ve bir öneride bulunmuş</a:t>
            </a:r>
          </a:p>
        </p:txBody>
      </p:sp>
    </p:spTree>
    <p:extLst>
      <p:ext uri="{BB962C8B-B14F-4D97-AF65-F5344CB8AC3E}">
        <p14:creationId xmlns:p14="http://schemas.microsoft.com/office/powerpoint/2010/main" val="1415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E9C005D8-2E27-4106-B11B-FDCB81213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5" b="90000" l="10000" r="90000">
                        <a14:foregroundMark x1="34375" y1="64875" x2="34375" y2="64875"/>
                        <a14:foregroundMark x1="34750" y1="72250" x2="45875" y2="64875"/>
                        <a14:foregroundMark x1="59625" y1="64500" x2="76375" y2="60500"/>
                        <a14:foregroundMark x1="76375" y1="60500" x2="76500" y2="60375"/>
                        <a14:foregroundMark x1="51125" y1="41000" x2="59250" y2="41000"/>
                        <a14:foregroundMark x1="61875" y1="21250" x2="62250" y2="21625"/>
                        <a14:foregroundMark x1="42125" y1="20125" x2="42500" y2="20875"/>
                        <a14:foregroundMark x1="59625" y1="20875" x2="60000" y2="19750"/>
                        <a14:foregroundMark x1="41000" y1="19375" x2="39875" y2="20125"/>
                        <a14:foregroundMark x1="63000" y1="20125" x2="61875" y2="19000"/>
                        <a14:foregroundMark x1="60750" y1="21625" x2="59250" y2="23125"/>
                        <a14:foregroundMark x1="40250" y1="7750" x2="57375" y2="10000"/>
                        <a14:foregroundMark x1="57375" y1="10000" x2="69000" y2="9625"/>
                        <a14:foregroundMark x1="30250" y1="60000" x2="41750" y2="66000"/>
                        <a14:foregroundMark x1="68625" y1="62250" x2="73125" y2="70000"/>
                        <a14:foregroundMark x1="52625" y1="39125" x2="61875" y2="42875"/>
                        <a14:foregroundMark x1="60000" y1="39125" x2="51125" y2="39125"/>
                        <a14:foregroundMark x1="59625" y1="23500" x2="60000" y2="23125"/>
                        <a14:foregroundMark x1="40250" y1="20500" x2="40625" y2="20500"/>
                        <a14:foregroundMark x1="41000" y1="20875" x2="38375" y2="2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26" y="5488592"/>
            <a:ext cx="1369408" cy="1369408"/>
          </a:xfrm>
          <a:prstGeom prst="rect">
            <a:avLst/>
          </a:prstGeom>
        </p:spPr>
      </p:pic>
      <p:pic>
        <p:nvPicPr>
          <p:cNvPr id="8" name="Resim 7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CB150DC6-EC6F-46DD-830B-1E01CC13B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750" y1="67500" x2="23875" y2="75125"/>
                        <a14:foregroundMark x1="23875" y1="75125" x2="30875" y2="77625"/>
                        <a14:foregroundMark x1="30875" y1="77625" x2="28500" y2="69875"/>
                        <a14:foregroundMark x1="28500" y1="69875" x2="23375" y2="68375"/>
                        <a14:foregroundMark x1="23625" y1="67000" x2="30750" y2="67125"/>
                        <a14:foregroundMark x1="30750" y1="67125" x2="35375" y2="73000"/>
                        <a14:foregroundMark x1="35375" y1="73000" x2="35375" y2="76000"/>
                        <a14:foregroundMark x1="78625" y1="67250" x2="72375" y2="71250"/>
                        <a14:foregroundMark x1="72375" y1="71250" x2="70000" y2="78125"/>
                        <a14:foregroundMark x1="70000" y1="78125" x2="70000" y2="78625"/>
                        <a14:foregroundMark x1="82625" y1="69750" x2="77750" y2="75125"/>
                        <a14:foregroundMark x1="77750" y1="75125" x2="76000" y2="81250"/>
                        <a14:foregroundMark x1="49125" y1="51000" x2="56875" y2="50750"/>
                        <a14:foregroundMark x1="56875" y1="50750" x2="63125" y2="53125"/>
                        <a14:foregroundMark x1="48875" y1="49250" x2="56875" y2="49000"/>
                        <a14:foregroundMark x1="56875" y1="49000" x2="64000" y2="51500"/>
                        <a14:foregroundMark x1="64000" y1="51500" x2="64500" y2="52875"/>
                        <a14:foregroundMark x1="63000" y1="31000" x2="61375" y2="38375"/>
                        <a14:foregroundMark x1="61375" y1="38375" x2="68250" y2="39625"/>
                        <a14:foregroundMark x1="68250" y1="39625" x2="68625" y2="31750"/>
                        <a14:foregroundMark x1="68625" y1="31750" x2="61625" y2="29875"/>
                        <a14:foregroundMark x1="61625" y1="29875" x2="61000" y2="33000"/>
                        <a14:foregroundMark x1="43250" y1="30125" x2="42625" y2="37375"/>
                        <a14:foregroundMark x1="42625" y1="37375" x2="48500" y2="33250"/>
                        <a14:foregroundMark x1="48500" y1="33250" x2="41625" y2="30125"/>
                        <a14:foregroundMark x1="41625" y1="30125" x2="40375" y2="37000"/>
                        <a14:foregroundMark x1="40375" y1="37000" x2="43375" y2="39500"/>
                        <a14:foregroundMark x1="78500" y1="65125" x2="83750" y2="69750"/>
                        <a14:foregroundMark x1="83750" y1="69750" x2="83750" y2="69750"/>
                        <a14:foregroundMark x1="80375" y1="66250" x2="84500" y2="69000"/>
                        <a14:foregroundMark x1="48875" y1="10250" x2="63500" y2="11000"/>
                        <a14:foregroundMark x1="63500" y1="11000" x2="70500" y2="11000"/>
                        <a14:foregroundMark x1="70500" y1="11000" x2="71000" y2="10375"/>
                        <a14:backgroundMark x1="74125" y1="64000" x2="74125" y2="64000"/>
                        <a14:backgroundMark x1="77125" y1="63875" x2="77125" y2="63875"/>
                        <a14:backgroundMark x1="76875" y1="63750" x2="76875" y2="63750"/>
                        <a14:backgroundMark x1="76750" y1="63625" x2="76750" y2="63625"/>
                        <a14:backgroundMark x1="76750" y1="63375" x2="76750" y2="63375"/>
                        <a14:backgroundMark x1="76500" y1="63250" x2="76875" y2="6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05" y="5422605"/>
            <a:ext cx="1435395" cy="1435395"/>
          </a:xfrm>
          <a:prstGeom prst="rect">
            <a:avLst/>
          </a:prstGeom>
        </p:spPr>
      </p:pic>
      <p:pic>
        <p:nvPicPr>
          <p:cNvPr id="9" name="Resim 8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195BE969-7C62-44C1-840C-02D7D792B9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500" y1="59375" x2="32375" y2="72875"/>
                        <a14:foregroundMark x1="78625" y1="62875" x2="68625" y2="71625"/>
                        <a14:foregroundMark x1="24125" y1="59000" x2="35500" y2="66375"/>
                        <a14:foregroundMark x1="47250" y1="30625" x2="45500" y2="31500"/>
                        <a14:foregroundMark x1="34125" y1="29250" x2="34125" y2="29750"/>
                        <a14:foregroundMark x1="32375" y1="28875" x2="31500" y2="34125"/>
                        <a14:foregroundMark x1="47625" y1="29250" x2="47625" y2="27500"/>
                        <a14:foregroundMark x1="79125" y1="61500" x2="65500" y2="70750"/>
                        <a14:foregroundMark x1="48125" y1="29250" x2="46375" y2="29750"/>
                        <a14:foregroundMark x1="36750" y1="45000" x2="48500" y2="45375"/>
                        <a14:foregroundMark x1="46750" y1="44500" x2="36750" y2="43625"/>
                        <a14:foregroundMark x1="48500" y1="28375" x2="48125" y2="28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91" y="4018723"/>
            <a:ext cx="917944" cy="91794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66A4739-3479-4312-97A5-731073FEC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4250" y1="13875" x2="47750" y2="19500"/>
                        <a14:foregroundMark x1="58625" y1="15125" x2="60375" y2="14250"/>
                        <a14:foregroundMark x1="47375" y1="26125" x2="60000" y2="26125"/>
                        <a14:foregroundMark x1="59500" y1="16875" x2="61750" y2="17750"/>
                        <a14:foregroundMark x1="59500" y1="14250" x2="57750" y2="18625"/>
                        <a14:foregroundMark x1="57375" y1="13875" x2="58250" y2="20000"/>
                        <a14:foregroundMark x1="50375" y1="27375" x2="60375" y2="27000"/>
                        <a14:foregroundMark x1="81375" y1="52250" x2="80500" y2="51750"/>
                        <a14:foregroundMark x1="79625" y1="50125" x2="72625" y2="61375"/>
                        <a14:foregroundMark x1="79125" y1="51000" x2="69125" y2="58750"/>
                        <a14:foregroundMark x1="26875" y1="50500" x2="36000" y2="61375"/>
                        <a14:foregroundMark x1="21625" y1="52625" x2="26875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94" y="4495386"/>
            <a:ext cx="1369408" cy="1369408"/>
          </a:xfrm>
          <a:prstGeom prst="rect">
            <a:avLst/>
          </a:prstGeom>
        </p:spPr>
      </p:pic>
      <p:pic>
        <p:nvPicPr>
          <p:cNvPr id="11" name="Resim 10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3E693FB8-4C5D-4A2C-B9F0-05C80B05BB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25" b="90000" l="10000" r="90000">
                        <a14:foregroundMark x1="27625" y1="51500" x2="27625" y2="51500"/>
                        <a14:foregroundMark x1="27250" y1="53250" x2="27250" y2="53250"/>
                        <a14:foregroundMark x1="27250" y1="53250" x2="27250" y2="53250"/>
                        <a14:foregroundMark x1="31125" y1="53250" x2="31125" y2="53250"/>
                        <a14:foregroundMark x1="34625" y1="52875" x2="34625" y2="52875"/>
                        <a14:foregroundMark x1="22875" y1="55875" x2="22875" y2="55875"/>
                        <a14:foregroundMark x1="25000" y1="51125" x2="25000" y2="51125"/>
                        <a14:foregroundMark x1="25000" y1="48500" x2="25000" y2="48500"/>
                        <a14:foregroundMark x1="25000" y1="47625" x2="25000" y2="47625"/>
                        <a14:foregroundMark x1="23250" y1="49750" x2="23250" y2="49750"/>
                        <a14:foregroundMark x1="24625" y1="58500" x2="24625" y2="58500"/>
                        <a14:foregroundMark x1="30250" y1="58500" x2="30250" y2="58500"/>
                        <a14:foregroundMark x1="33250" y1="57250" x2="33250" y2="57250"/>
                        <a14:foregroundMark x1="72500" y1="53750" x2="72500" y2="53750"/>
                        <a14:foregroundMark x1="77750" y1="52875" x2="77750" y2="52875"/>
                        <a14:foregroundMark x1="78250" y1="51125" x2="78250" y2="51125"/>
                        <a14:foregroundMark x1="78250" y1="50625" x2="78250" y2="50625"/>
                        <a14:foregroundMark x1="77750" y1="50250" x2="77750" y2="50250"/>
                        <a14:foregroundMark x1="74750" y1="50250" x2="74750" y2="50250"/>
                        <a14:foregroundMark x1="65125" y1="50625" x2="65125" y2="50625"/>
                        <a14:foregroundMark x1="67750" y1="54125" x2="67750" y2="54125"/>
                        <a14:foregroundMark x1="67750" y1="54125" x2="67750" y2="54125"/>
                        <a14:foregroundMark x1="68625" y1="54125" x2="68625" y2="54125"/>
                        <a14:foregroundMark x1="68625" y1="54125" x2="68625" y2="54125"/>
                        <a14:foregroundMark x1="69875" y1="55500" x2="69875" y2="55500"/>
                        <a14:foregroundMark x1="70375" y1="55875" x2="70375" y2="55875"/>
                        <a14:foregroundMark x1="71625" y1="56375" x2="71625" y2="56375"/>
                        <a14:foregroundMark x1="72500" y1="56750" x2="72500" y2="56750"/>
                        <a14:foregroundMark x1="73375" y1="57625" x2="73375" y2="57625"/>
                        <a14:foregroundMark x1="74250" y1="58000" x2="74250" y2="58000"/>
                        <a14:foregroundMark x1="74750" y1="58500" x2="74750" y2="58500"/>
                        <a14:foregroundMark x1="75625" y1="58500" x2="75625" y2="58500"/>
                        <a14:foregroundMark x1="75625" y1="56750" x2="75625" y2="56750"/>
                        <a14:foregroundMark x1="75625" y1="55000" x2="75625" y2="55000"/>
                        <a14:foregroundMark x1="76875" y1="52000" x2="76875" y2="52000"/>
                        <a14:foregroundMark x1="76875" y1="52000" x2="76875" y2="52000"/>
                        <a14:foregroundMark x1="77750" y1="52000" x2="77750" y2="52000"/>
                        <a14:foregroundMark x1="77750" y1="52000" x2="77750" y2="52000"/>
                        <a14:foregroundMark x1="77750" y1="51125" x2="77750" y2="51125"/>
                        <a14:foregroundMark x1="76500" y1="50625" x2="76500" y2="50625"/>
                        <a14:foregroundMark x1="75125" y1="50625" x2="73875" y2="50625"/>
                        <a14:foregroundMark x1="73875" y1="50625" x2="73875" y2="50625"/>
                        <a14:foregroundMark x1="72125" y1="51125" x2="72125" y2="52375"/>
                        <a14:foregroundMark x1="72125" y1="53750" x2="72125" y2="53750"/>
                        <a14:foregroundMark x1="72500" y1="54625" x2="72500" y2="54625"/>
                        <a14:foregroundMark x1="75625" y1="54625" x2="75625" y2="54625"/>
                        <a14:foregroundMark x1="76000" y1="54125" x2="76000" y2="54125"/>
                        <a14:foregroundMark x1="76000" y1="48500" x2="76000" y2="48500"/>
                        <a14:foregroundMark x1="76000" y1="48500" x2="75125" y2="46750"/>
                        <a14:foregroundMark x1="64250" y1="53750" x2="70750" y2="56375"/>
                        <a14:foregroundMark x1="66000" y1="56750" x2="74250" y2="59375"/>
                        <a14:foregroundMark x1="55500" y1="17125" x2="55500" y2="17125"/>
                        <a14:foregroundMark x1="56000" y1="17500" x2="56875" y2="17500"/>
                        <a14:foregroundMark x1="54625" y1="15750" x2="55500" y2="15375"/>
                        <a14:foregroundMark x1="41625" y1="13625" x2="41625" y2="13625"/>
                        <a14:foregroundMark x1="25500" y1="46250" x2="25500" y2="45375"/>
                        <a14:foregroundMark x1="25000" y1="60625" x2="35500" y2="55875"/>
                        <a14:foregroundMark x1="25500" y1="59375" x2="37625" y2="55000"/>
                        <a14:foregroundMark x1="24125" y1="57625" x2="35500" y2="53250"/>
                        <a14:foregroundMark x1="21125" y1="56750" x2="35875" y2="52375"/>
                        <a14:foregroundMark x1="22000" y1="48000" x2="25000" y2="45875"/>
                        <a14:foregroundMark x1="19750" y1="49750" x2="21125" y2="48500"/>
                        <a14:foregroundMark x1="43750" y1="13125" x2="46000" y2="13125"/>
                        <a14:foregroundMark x1="37250" y1="10250" x2="56750" y2="12000"/>
                        <a14:foregroundMark x1="56750" y1="12000" x2="50250" y2="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1" y="5394213"/>
            <a:ext cx="1623235" cy="1623235"/>
          </a:xfrm>
          <a:prstGeom prst="rect">
            <a:avLst/>
          </a:prstGeom>
        </p:spPr>
      </p:pic>
      <p:pic>
        <p:nvPicPr>
          <p:cNvPr id="12" name="Resim 11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D8F16A6C-84B6-4AA6-B07B-6293BC50D2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75" b="90000" l="10000" r="90000">
                        <a14:foregroundMark x1="47625" y1="8750" x2="57750" y2="8375"/>
                        <a14:foregroundMark x1="75625" y1="57250" x2="73375" y2="57625"/>
                        <a14:foregroundMark x1="78625" y1="51125" x2="83000" y2="57250"/>
                        <a14:foregroundMark x1="76875" y1="55875" x2="82500" y2="65500"/>
                        <a14:foregroundMark x1="26250" y1="60625" x2="41625" y2="60250"/>
                        <a14:foregroundMark x1="47250" y1="35375" x2="61250" y2="35875"/>
                        <a14:foregroundMark x1="62500" y1="17500" x2="59500" y2="18000"/>
                        <a14:foregroundMark x1="41125" y1="14000" x2="46375" y2="21000"/>
                        <a14:foregroundMark x1="62125" y1="12750" x2="60375" y2="14000"/>
                        <a14:foregroundMark x1="60375" y1="18000" x2="65125" y2="14500"/>
                        <a14:foregroundMark x1="42000" y1="15750" x2="47625" y2="1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45" y="4549088"/>
            <a:ext cx="917944" cy="917944"/>
          </a:xfrm>
          <a:prstGeom prst="rect">
            <a:avLst/>
          </a:prstGeom>
        </p:spPr>
      </p:pic>
      <p:pic>
        <p:nvPicPr>
          <p:cNvPr id="13" name="İçerik Yer Tutucusu 6">
            <a:extLst>
              <a:ext uri="{FF2B5EF4-FFF2-40B4-BE49-F238E27FC236}">
                <a16:creationId xmlns:a16="http://schemas.microsoft.com/office/drawing/2014/main" id="{A0D1C342-1EB8-4EAC-B824-8F7E979FD0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25" b="90000" l="10000" r="90000">
                        <a14:foregroundMark x1="28000" y1="65500" x2="29750" y2="62875"/>
                        <a14:foregroundMark x1="28875" y1="61500" x2="28875" y2="62000"/>
                        <a14:foregroundMark x1="75500" y1="63750" x2="75000" y2="63250"/>
                        <a14:foregroundMark x1="28000" y1="65500" x2="27125" y2="62375"/>
                        <a14:foregroundMark x1="26250" y1="73375" x2="40625" y2="71125"/>
                        <a14:foregroundMark x1="25375" y1="69375" x2="40625" y2="67625"/>
                        <a14:foregroundMark x1="66750" y1="74625" x2="79875" y2="74250"/>
                        <a14:foregroundMark x1="66375" y1="69000" x2="79875" y2="69375"/>
                        <a14:foregroundMark x1="62375" y1="20125" x2="61125" y2="20500"/>
                        <a14:foregroundMark x1="46750" y1="16625" x2="45375" y2="16625"/>
                        <a14:foregroundMark x1="54125" y1="35875" x2="52750" y2="35875"/>
                        <a14:foregroundMark x1="52375" y1="35375" x2="63750" y2="34500"/>
                        <a14:foregroundMark x1="61125" y1="32375" x2="51500" y2="32375"/>
                        <a14:foregroundMark x1="33125" y1="9625" x2="59375" y2="9625"/>
                        <a14:foregroundMark x1="46750" y1="18000" x2="46250" y2="17500"/>
                        <a14:foregroundMark x1="65000" y1="17125" x2="63250" y2="16625"/>
                        <a14:foregroundMark x1="45375" y1="16625" x2="43250" y2="20500"/>
                        <a14:foregroundMark x1="62375" y1="16250" x2="59375" y2="19750"/>
                        <a14:foregroundMark x1="62875" y1="19250" x2="65875" y2="20125"/>
                        <a14:foregroundMark x1="64125" y1="23625" x2="65875" y2="22250"/>
                        <a14:foregroundMark x1="43250" y1="20500" x2="50250" y2="2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61" y="5094533"/>
            <a:ext cx="1287608" cy="1287608"/>
          </a:xfrm>
          <a:prstGeom prst="rect">
            <a:avLst/>
          </a:prstGeom>
        </p:spPr>
      </p:pic>
      <p:pic>
        <p:nvPicPr>
          <p:cNvPr id="14" name="Resim 13" descr="metin içeren bir resim&#10;&#10;Açıklama otomatik olarak oluşturuldu">
            <a:extLst>
              <a:ext uri="{FF2B5EF4-FFF2-40B4-BE49-F238E27FC236}">
                <a16:creationId xmlns:a16="http://schemas.microsoft.com/office/drawing/2014/main" id="{62521387-9333-4F7E-82BF-F4025FAC335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7972323" y="5855749"/>
            <a:ext cx="763186" cy="728749"/>
          </a:xfrm>
          <a:prstGeom prst="rect">
            <a:avLst/>
          </a:prstGeom>
        </p:spPr>
      </p:pic>
      <p:pic>
        <p:nvPicPr>
          <p:cNvPr id="15" name="Resim 14" descr="metin içeren bir resim&#10;&#10;Açıklama otomatik olarak oluşturuldu">
            <a:extLst>
              <a:ext uri="{FF2B5EF4-FFF2-40B4-BE49-F238E27FC236}">
                <a16:creationId xmlns:a16="http://schemas.microsoft.com/office/drawing/2014/main" id="{4D875637-47AE-43B7-A17F-75251A48DBA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5225696" y="4733104"/>
            <a:ext cx="468108" cy="446986"/>
          </a:xfrm>
          <a:prstGeom prst="rect">
            <a:avLst/>
          </a:prstGeom>
        </p:spPr>
      </p:pic>
      <p:pic>
        <p:nvPicPr>
          <p:cNvPr id="16" name="Resim 15" descr="metin içeren bir resim&#10;&#10;Açıklama otomatik olarak oluşturuldu">
            <a:extLst>
              <a:ext uri="{FF2B5EF4-FFF2-40B4-BE49-F238E27FC236}">
                <a16:creationId xmlns:a16="http://schemas.microsoft.com/office/drawing/2014/main" id="{677F1E5F-6A3A-466C-9D00-DB4766BECFD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>
            <a:off x="9211185" y="4762710"/>
            <a:ext cx="573182" cy="547319"/>
          </a:xfrm>
          <a:prstGeom prst="rect">
            <a:avLst/>
          </a:prstGeom>
        </p:spPr>
      </p:pic>
      <p:pic>
        <p:nvPicPr>
          <p:cNvPr id="17" name="Resim 16" descr="metin içeren bir resim&#10;&#10;Açıklama otomatik olarak oluşturuldu">
            <a:extLst>
              <a:ext uri="{FF2B5EF4-FFF2-40B4-BE49-F238E27FC236}">
                <a16:creationId xmlns:a16="http://schemas.microsoft.com/office/drawing/2014/main" id="{47B4CE3D-7C68-4DEB-AEDF-A8796BFDD06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5"/>
          <a:stretch/>
        </p:blipFill>
        <p:spPr>
          <a:xfrm flipH="1">
            <a:off x="2165133" y="5370225"/>
            <a:ext cx="644105" cy="615041"/>
          </a:xfrm>
          <a:prstGeom prst="rect">
            <a:avLst/>
          </a:prstGeom>
        </p:spPr>
      </p:pic>
      <p:pic>
        <p:nvPicPr>
          <p:cNvPr id="18" name="Resim 17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E09FDAF7-B512-457E-B8B3-0FFF2EE8B4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500" b="90000" l="10000" r="90000">
                        <a14:foregroundMark x1="26000" y1="66875" x2="34250" y2="76000"/>
                        <a14:foregroundMark x1="76625" y1="67750" x2="80125" y2="69500"/>
                        <a14:foregroundMark x1="27375" y1="63000" x2="36500" y2="76875"/>
                        <a14:foregroundMark x1="33875" y1="68625" x2="39125" y2="75125"/>
                        <a14:foregroundMark x1="74000" y1="66875" x2="74875" y2="67750"/>
                        <a14:foregroundMark x1="75750" y1="66500" x2="70500" y2="79125"/>
                        <a14:foregroundMark x1="71375" y1="69125" x2="67375" y2="76875"/>
                        <a14:foregroundMark x1="62625" y1="80375" x2="66625" y2="71625"/>
                        <a14:foregroundMark x1="60000" y1="46000" x2="68250" y2="56000"/>
                        <a14:foregroundMark x1="64000" y1="46375" x2="69625" y2="55125"/>
                        <a14:foregroundMark x1="76125" y1="73875" x2="76125" y2="83000"/>
                        <a14:foregroundMark x1="26000" y1="70875" x2="29500" y2="80000"/>
                        <a14:foregroundMark x1="47375" y1="47250" x2="39500" y2="46000"/>
                        <a14:foregroundMark x1="38250" y1="50375" x2="47000" y2="48125"/>
                        <a14:foregroundMark x1="49125" y1="36375" x2="47875" y2="34125"/>
                        <a14:foregroundMark x1="46500" y1="34125" x2="46500" y2="35000"/>
                        <a14:foregroundMark x1="35125" y1="30750" x2="36000" y2="37250"/>
                        <a14:foregroundMark x1="41250" y1="48125" x2="37750" y2="48625"/>
                        <a14:foregroundMark x1="63125" y1="8500" x2="54375" y2="10625"/>
                        <a14:foregroundMark x1="36500" y1="69125" x2="40375" y2="71625"/>
                        <a14:foregroundMark x1="59125" y1="80375" x2="67000" y2="78250"/>
                        <a14:foregroundMark x1="33375" y1="35000" x2="34250" y2="40750"/>
                        <a14:foregroundMark x1="49500" y1="33750" x2="48250" y2="39375"/>
                        <a14:foregroundMark x1="50875" y1="37250" x2="45250" y2="39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82" y="4832907"/>
            <a:ext cx="1591873" cy="159187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3510BACB-A777-4575-BEBF-DC490166D9C9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535"/>
          <a:stretch/>
        </p:blipFill>
        <p:spPr>
          <a:xfrm>
            <a:off x="2226" y="5832635"/>
            <a:ext cx="781664" cy="746393"/>
          </a:xfrm>
          <a:prstGeom prst="rect">
            <a:avLst/>
          </a:prstGeom>
          <a:noFill/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CA883E6E-7E35-4E80-A192-E781118DA7B1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35"/>
          <a:stretch/>
        </p:blipFill>
        <p:spPr>
          <a:xfrm>
            <a:off x="3344136" y="4258586"/>
            <a:ext cx="479075" cy="45745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45E7011F-C7D9-4BBE-935D-E962DAF534B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5819" y="5238361"/>
            <a:ext cx="485775" cy="542925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B03D5E52-E4E5-4382-9B5D-D4896C5BBD7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9518" y="5738337"/>
            <a:ext cx="774572" cy="54292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706823A-BB0F-4C67-909D-3BC2ACE7DFD5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7322" b="97361" l="49865" r="80054">
                        <a14:foregroundMark x1="76415" y1="82307" x2="76415" y2="82307"/>
                        <a14:foregroundMark x1="78571" y1="81916" x2="76415" y2="81525"/>
                        <a14:foregroundMark x1="78841" y1="81329" x2="80054" y2="79765"/>
                        <a14:foregroundMark x1="50943" y1="89736" x2="50404" y2="88172"/>
                        <a14:foregroundMark x1="49865" y1="89541" x2="50943" y2="91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46" t="74929" r="18327"/>
          <a:stretch/>
        </p:blipFill>
        <p:spPr>
          <a:xfrm>
            <a:off x="6527549" y="3830249"/>
            <a:ext cx="1585042" cy="1619640"/>
          </a:xfrm>
          <a:prstGeom prst="rect">
            <a:avLst/>
          </a:prstGeom>
        </p:spPr>
      </p:pic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55FC81DC-08BC-4946-847D-04496FBA681F}"/>
              </a:ext>
            </a:extLst>
          </p:cNvPr>
          <p:cNvSpPr/>
          <p:nvPr/>
        </p:nvSpPr>
        <p:spPr>
          <a:xfrm>
            <a:off x="5657245" y="1191875"/>
            <a:ext cx="5708960" cy="2258171"/>
          </a:xfrm>
          <a:prstGeom prst="wedgeEllipseCallout">
            <a:avLst>
              <a:gd name="adj1" fmla="val -13471"/>
              <a:gd name="adj2" fmla="val 77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Bildiğiniz gibi ben bir tam sayıyım ama pozitifte değilim negatifte değilim o yüzden nehrin ortasında bulunun adada kalacağım ben böylece iki taraftan birini seçmek zorunda kalmayacağım</a:t>
            </a:r>
          </a:p>
        </p:txBody>
      </p:sp>
      <p:sp>
        <p:nvSpPr>
          <p:cNvPr id="5" name="Konuşma Balonu: Oval 4">
            <a:extLst>
              <a:ext uri="{FF2B5EF4-FFF2-40B4-BE49-F238E27FC236}">
                <a16:creationId xmlns:a16="http://schemas.microsoft.com/office/drawing/2014/main" id="{DDE387B5-BD43-459B-9930-B4EAF0863AD8}"/>
              </a:ext>
            </a:extLst>
          </p:cNvPr>
          <p:cNvSpPr/>
          <p:nvPr/>
        </p:nvSpPr>
        <p:spPr>
          <a:xfrm>
            <a:off x="397861" y="3551274"/>
            <a:ext cx="2317114" cy="154325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Peki sen ne tarafta kalacaksın sıfır?</a:t>
            </a:r>
          </a:p>
        </p:txBody>
      </p:sp>
    </p:spTree>
    <p:extLst>
      <p:ext uri="{BB962C8B-B14F-4D97-AF65-F5344CB8AC3E}">
        <p14:creationId xmlns:p14="http://schemas.microsoft.com/office/powerpoint/2010/main" val="30412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 descr="plastik, iç mekan, kağıt, kap içeren bir resim&#10;&#10;Açıklama otomatik olarak oluşturuldu">
            <a:extLst>
              <a:ext uri="{FF2B5EF4-FFF2-40B4-BE49-F238E27FC236}">
                <a16:creationId xmlns:a16="http://schemas.microsoft.com/office/drawing/2014/main" id="{5B71FB6A-F289-4745-B899-60EE80522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5"/>
          <a:stretch/>
        </p:blipFill>
        <p:spPr>
          <a:xfrm>
            <a:off x="0" y="71438"/>
            <a:ext cx="12192000" cy="6786562"/>
          </a:xfrm>
          <a:prstGeom prst="rect">
            <a:avLst/>
          </a:prstGeom>
        </p:spPr>
      </p:pic>
      <p:pic>
        <p:nvPicPr>
          <p:cNvPr id="26" name="Resim 25" descr="metin, mobilya, tablo içeren bir resim&#10;&#10;Açıklama otomatik olarak oluşturuldu">
            <a:extLst>
              <a:ext uri="{FF2B5EF4-FFF2-40B4-BE49-F238E27FC236}">
                <a16:creationId xmlns:a16="http://schemas.microsoft.com/office/drawing/2014/main" id="{C3A102C0-08A3-47CB-A482-DF103834E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92730" l="9752" r="89894">
                        <a14:foregroundMark x1="45745" y1="90603" x2="45745" y2="90603"/>
                        <a14:foregroundMark x1="45922" y1="90603" x2="47163" y2="90957"/>
                        <a14:foregroundMark x1="56383" y1="92376" x2="56383" y2="92376"/>
                        <a14:foregroundMark x1="59220" y1="92730" x2="59220" y2="92730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65" y="2294860"/>
            <a:ext cx="2585483" cy="2585483"/>
          </a:xfrm>
          <a:prstGeom prst="rect">
            <a:avLst/>
          </a:prstGeom>
        </p:spPr>
      </p:pic>
      <p:pic>
        <p:nvPicPr>
          <p:cNvPr id="27" name="Resim 26" descr="metin, mobilya, tablo içeren bir resim&#10;&#10;Açıklama otomatik olarak oluşturuldu">
            <a:extLst>
              <a:ext uri="{FF2B5EF4-FFF2-40B4-BE49-F238E27FC236}">
                <a16:creationId xmlns:a16="http://schemas.microsoft.com/office/drawing/2014/main" id="{D9BAB23A-759E-411C-9546-C99BEAFE5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92730" l="9752" r="89894">
                        <a14:foregroundMark x1="45745" y1="90603" x2="45745" y2="90603"/>
                        <a14:foregroundMark x1="45922" y1="90603" x2="47163" y2="90957"/>
                        <a14:foregroundMark x1="56383" y1="92376" x2="56383" y2="92376"/>
                        <a14:foregroundMark x1="59220" y1="92730" x2="59220" y2="92730"/>
                      </a14:backgroundRemoval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07" y="2436628"/>
            <a:ext cx="2585483" cy="2585483"/>
          </a:xfrm>
          <a:prstGeom prst="rect">
            <a:avLst/>
          </a:prstGeom>
        </p:spPr>
      </p:pic>
      <p:pic>
        <p:nvPicPr>
          <p:cNvPr id="28" name="Resim 27" descr="metin, mobilya, tablo içeren bir resim&#10;&#10;Açıklama otomatik olarak oluşturuldu">
            <a:extLst>
              <a:ext uri="{FF2B5EF4-FFF2-40B4-BE49-F238E27FC236}">
                <a16:creationId xmlns:a16="http://schemas.microsoft.com/office/drawing/2014/main" id="{A710460F-5393-42BE-A143-0A2A5E66B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92730" l="9752" r="89894">
                        <a14:foregroundMark x1="45745" y1="90603" x2="45745" y2="90603"/>
                        <a14:foregroundMark x1="45922" y1="90603" x2="47163" y2="90957"/>
                        <a14:foregroundMark x1="56383" y1="92376" x2="56383" y2="92376"/>
                        <a14:foregroundMark x1="59220" y1="92730" x2="59220" y2="92730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14" y="476693"/>
            <a:ext cx="1959935" cy="195993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56AF0B5B-ED62-466E-9BAF-680475C364E6}"/>
              </a:ext>
            </a:extLst>
          </p:cNvPr>
          <p:cNvSpPr txBox="1"/>
          <p:nvPr/>
        </p:nvSpPr>
        <p:spPr>
          <a:xfrm>
            <a:off x="2266062" y="2787382"/>
            <a:ext cx="16010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b="1" dirty="0">
                <a:solidFill>
                  <a:srgbClr val="FFFF00"/>
                </a:solidFill>
                <a:latin typeface="Chiller" panose="04020404031007020602" pitchFamily="82" charset="0"/>
              </a:rPr>
              <a:t>NEGATİF TAM SAYILAR  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FDF0AFA8-8E17-4E8E-AC24-6FA50FD0C58B}"/>
              </a:ext>
            </a:extLst>
          </p:cNvPr>
          <p:cNvSpPr txBox="1"/>
          <p:nvPr/>
        </p:nvSpPr>
        <p:spPr>
          <a:xfrm>
            <a:off x="9277351" y="2875002"/>
            <a:ext cx="1323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FFFF00"/>
                </a:solidFill>
                <a:latin typeface="Chiller" panose="04020404031007020602" pitchFamily="82" charset="0"/>
              </a:rPr>
              <a:t>POZİTİF TAM SAYILAR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EE59D0E9-41BA-491F-8A36-5734BD647D80}"/>
              </a:ext>
            </a:extLst>
          </p:cNvPr>
          <p:cNvSpPr txBox="1"/>
          <p:nvPr/>
        </p:nvSpPr>
        <p:spPr>
          <a:xfrm>
            <a:off x="5919556" y="882503"/>
            <a:ext cx="115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FF00"/>
                </a:solidFill>
              </a:rPr>
              <a:t>SIFIR ADASI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430BC24-C5A4-409D-8FB1-67C0DF2C0129}"/>
              </a:ext>
            </a:extLst>
          </p:cNvPr>
          <p:cNvSpPr txBox="1"/>
          <p:nvPr/>
        </p:nvSpPr>
        <p:spPr>
          <a:xfrm>
            <a:off x="3305248" y="6011975"/>
            <a:ext cx="66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</a:schemeClr>
                </a:solidFill>
              </a:rPr>
              <a:t>Herkes kendi bölgesine doğru yola çıkmış</a:t>
            </a:r>
          </a:p>
        </p:txBody>
      </p:sp>
    </p:spTree>
    <p:extLst>
      <p:ext uri="{BB962C8B-B14F-4D97-AF65-F5344CB8AC3E}">
        <p14:creationId xmlns:p14="http://schemas.microsoft.com/office/powerpoint/2010/main" val="11754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76DC67-0D87-4E30-9EDF-0872B10135C0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4" b="95699" l="3774" r="94879">
                        <a14:foregroundMark x1="16038" y1="15836" x2="16038" y2="15836"/>
                        <a14:foregroundMark x1="18329" y1="9384" x2="18329" y2="9384"/>
                        <a14:foregroundMark x1="19677" y1="7429" x2="19677" y2="7429"/>
                        <a14:foregroundMark x1="24663" y1="8895" x2="24663" y2="8895"/>
                        <a14:foregroundMark x1="23989" y1="9971" x2="23989" y2="9971"/>
                        <a14:foregroundMark x1="9973" y1="20039" x2="9973" y2="20039"/>
                        <a14:foregroundMark x1="11186" y1="20430" x2="11186" y2="20430"/>
                        <a14:foregroundMark x1="10916" y1="24438" x2="10916" y2="24438"/>
                        <a14:foregroundMark x1="22507" y1="24536" x2="22507" y2="24536"/>
                        <a14:foregroundMark x1="45957" y1="20723" x2="45957" y2="20723"/>
                        <a14:foregroundMark x1="47978" y1="18182" x2="47978" y2="18182"/>
                        <a14:foregroundMark x1="39084" y1="16716" x2="39084" y2="16716"/>
                        <a14:foregroundMark x1="40701" y1="16422" x2="40701" y2="16422"/>
                        <a14:foregroundMark x1="58356" y1="12023" x2="58356" y2="12023"/>
                        <a14:foregroundMark x1="57817" y1="11241" x2="57817" y2="11241"/>
                        <a14:foregroundMark x1="58086" y1="12805" x2="58086" y2="12805"/>
                        <a14:foregroundMark x1="58895" y1="9971" x2="58895" y2="9971"/>
                        <a14:foregroundMark x1="56873" y1="9971" x2="56873" y2="9971"/>
                        <a14:foregroundMark x1="51617" y1="24731" x2="51617" y2="24731"/>
                        <a14:foregroundMark x1="80997" y1="20528" x2="80997" y2="20528"/>
                        <a14:foregroundMark x1="91644" y1="12023" x2="91644" y2="12023"/>
                        <a14:foregroundMark x1="71294" y1="15836" x2="71294" y2="15836"/>
                        <a14:foregroundMark x1="70216" y1="14858" x2="70216" y2="14858"/>
                        <a14:foregroundMark x1="89757" y1="11730" x2="89757" y2="11730"/>
                        <a14:foregroundMark x1="91779" y1="10166" x2="91779" y2="10166"/>
                        <a14:foregroundMark x1="93261" y1="10362" x2="93261" y2="10362"/>
                        <a14:foregroundMark x1="89757" y1="9482" x2="89757" y2="9482"/>
                        <a14:foregroundMark x1="67925" y1="38123" x2="67925" y2="38123"/>
                        <a14:foregroundMark x1="74798" y1="34311" x2="74798" y2="34311"/>
                        <a14:foregroundMark x1="73181" y1="34018" x2="73181" y2="34018"/>
                        <a14:foregroundMark x1="73450" y1="34995" x2="73450" y2="34995"/>
                        <a14:foregroundMark x1="71563" y1="34311" x2="71563" y2="34311"/>
                        <a14:foregroundMark x1="75741" y1="33236" x2="75741" y2="33236"/>
                        <a14:foregroundMark x1="53639" y1="42229" x2="53639" y2="42229"/>
                        <a14:foregroundMark x1="54717" y1="41642" x2="54717" y2="41642"/>
                        <a14:foregroundMark x1="31132" y1="40274" x2="31132" y2="40274"/>
                        <a14:foregroundMark x1="30458" y1="34018" x2="30458" y2="34018"/>
                        <a14:foregroundMark x1="39084" y1="34800" x2="39084" y2="34800"/>
                        <a14:foregroundMark x1="57682" y1="48485" x2="57682" y2="48485"/>
                        <a14:foregroundMark x1="70081" y1="48289" x2="70081" y2="48289"/>
                        <a14:foregroundMark x1="39353" y1="34995" x2="39353" y2="34995"/>
                        <a14:foregroundMark x1="40836" y1="33724" x2="40836" y2="33724"/>
                        <a14:foregroundMark x1="19811" y1="36070" x2="19811" y2="36070"/>
                        <a14:foregroundMark x1="20889" y1="35973" x2="20889" y2="35973"/>
                        <a14:foregroundMark x1="11456" y1="62757" x2="11456" y2="62757"/>
                        <a14:foregroundMark x1="14690" y1="59238" x2="14690" y2="59238"/>
                        <a14:foregroundMark x1="19677" y1="60802" x2="19677" y2="60802"/>
                        <a14:foregroundMark x1="27224" y1="57674" x2="27224" y2="57674"/>
                        <a14:foregroundMark x1="26415" y1="58162" x2="26415" y2="58162"/>
                        <a14:foregroundMark x1="24663" y1="58260" x2="24663" y2="58260"/>
                        <a14:foregroundMark x1="28706" y1="58553" x2="28706" y2="58553"/>
                        <a14:foregroundMark x1="5256" y1="59042" x2="5256" y2="59042"/>
                        <a14:foregroundMark x1="6065" y1="57967" x2="6065" y2="57967"/>
                        <a14:foregroundMark x1="6065" y1="56891" x2="6065" y2="56891"/>
                        <a14:foregroundMark x1="7008" y1="58260" x2="7008" y2="58260"/>
                        <a14:foregroundMark x1="4178" y1="58553" x2="4178" y2="58553"/>
                        <a14:foregroundMark x1="5930" y1="56109" x2="5930" y2="56109"/>
                        <a14:foregroundMark x1="3774" y1="58162" x2="3774" y2="58162"/>
                        <a14:foregroundMark x1="11186" y1="66276" x2="11186" y2="66276"/>
                        <a14:foregroundMark x1="48922" y1="62366" x2="48922" y2="62366"/>
                        <a14:foregroundMark x1="50135" y1="60606" x2="50135" y2="60606"/>
                        <a14:foregroundMark x1="49730" y1="63636" x2="49730" y2="63636"/>
                        <a14:foregroundMark x1="77358" y1="65103" x2="77358" y2="65103"/>
                        <a14:foregroundMark x1="82210" y1="62463" x2="82210" y2="62463"/>
                        <a14:foregroundMark x1="84501" y1="61877" x2="84501" y2="61877"/>
                        <a14:foregroundMark x1="86119" y1="64125" x2="86119" y2="64125"/>
                        <a14:foregroundMark x1="86792" y1="67742" x2="86792" y2="67742"/>
                        <a14:foregroundMark x1="86523" y1="61975" x2="86523" y2="61975"/>
                        <a14:foregroundMark x1="90836" y1="60802" x2="90836" y2="60802"/>
                        <a14:foregroundMark x1="71698" y1="60802" x2="71698" y2="60802"/>
                        <a14:foregroundMark x1="71563" y1="86510" x2="71563" y2="86510"/>
                        <a14:foregroundMark x1="35040" y1="87292" x2="35040" y2="87292"/>
                        <a14:foregroundMark x1="29650" y1="86022" x2="29650" y2="86022"/>
                        <a14:foregroundMark x1="30054" y1="91105" x2="30054" y2="91105"/>
                        <a14:foregroundMark x1="35849" y1="89541" x2="35849" y2="89541"/>
                        <a14:foregroundMark x1="36523" y1="95601" x2="36523" y2="95601"/>
                        <a14:foregroundMark x1="45822" y1="82893" x2="45822" y2="82893"/>
                        <a14:foregroundMark x1="28706" y1="95308" x2="28706" y2="95308"/>
                        <a14:foregroundMark x1="21968" y1="87977" x2="21968" y2="87977"/>
                        <a14:foregroundMark x1="29650" y1="78299" x2="29650" y2="78299"/>
                        <a14:foregroundMark x1="21294" y1="87781" x2="21294" y2="87781"/>
                        <a14:foregroundMark x1="40296" y1="61681" x2="40296" y2="61681"/>
                        <a14:foregroundMark x1="41509" y1="61975" x2="41509" y2="61975"/>
                        <a14:foregroundMark x1="68733" y1="43500" x2="68733" y2="43500"/>
                        <a14:foregroundMark x1="67655" y1="41349" x2="67655" y2="41349"/>
                        <a14:foregroundMark x1="61321" y1="38514" x2="61321" y2="38514"/>
                        <a14:foregroundMark x1="64016" y1="32845" x2="64016" y2="32845"/>
                        <a14:foregroundMark x1="29784" y1="78788" x2="29784" y2="78788"/>
                        <a14:foregroundMark x1="35849" y1="77713" x2="35849" y2="77713"/>
                        <a14:foregroundMark x1="75337" y1="82014" x2="75337" y2="82014"/>
                        <a14:foregroundMark x1="76685" y1="81623" x2="76685" y2="81623"/>
                        <a14:foregroundMark x1="49730" y1="89443" x2="49730" y2="89443"/>
                        <a14:foregroundMark x1="59569" y1="95503" x2="59569" y2="95503"/>
                        <a14:foregroundMark x1="69407" y1="95699" x2="69407" y2="95699"/>
                        <a14:foregroundMark x1="51887" y1="90225" x2="51887" y2="90225"/>
                        <a14:foregroundMark x1="45148" y1="82600" x2="45148" y2="82600"/>
                        <a14:foregroundMark x1="44474" y1="81036" x2="44474" y2="81036"/>
                        <a14:foregroundMark x1="46092" y1="81036" x2="46092" y2="81036"/>
                        <a14:foregroundMark x1="21698" y1="87879" x2="21698" y2="87879"/>
                        <a14:foregroundMark x1="22642" y1="87195" x2="22642" y2="87195"/>
                        <a14:foregroundMark x1="18868" y1="87390" x2="18868" y2="87390"/>
                        <a14:foregroundMark x1="20350" y1="89345" x2="20350" y2="89345"/>
                        <a14:foregroundMark x1="81671" y1="14272" x2="81671" y2="14272"/>
                        <a14:foregroundMark x1="85445" y1="17400" x2="85445" y2="17400"/>
                        <a14:foregroundMark x1="38814" y1="35288" x2="38814" y2="35288"/>
                        <a14:foregroundMark x1="49461" y1="14663" x2="49461" y2="14663"/>
                        <a14:foregroundMark x1="53100" y1="21017" x2="53100" y2="21017"/>
                        <a14:foregroundMark x1="87601" y1="24536" x2="87601" y2="24536"/>
                        <a14:foregroundMark x1="73181" y1="24536" x2="73181" y2="24536"/>
                        <a14:foregroundMark x1="43801" y1="24536" x2="43801" y2="24536"/>
                        <a14:foregroundMark x1="41779" y1="70772" x2="41779" y2="70772"/>
                        <a14:foregroundMark x1="41509" y1="62268" x2="41509" y2="62268"/>
                        <a14:foregroundMark x1="53774" y1="71163" x2="53774" y2="71163"/>
                        <a14:foregroundMark x1="56873" y1="60997" x2="56873" y2="60997"/>
                        <a14:foregroundMark x1="42183" y1="61193" x2="42183" y2="61193"/>
                        <a14:foregroundMark x1="39488" y1="60117" x2="39488" y2="60117"/>
                        <a14:foregroundMark x1="38005" y1="62268" x2="38005" y2="62268"/>
                        <a14:foregroundMark x1="26011" y1="56207" x2="26011" y2="56207"/>
                        <a14:foregroundMark x1="12534" y1="71848" x2="12534" y2="71848"/>
                        <a14:foregroundMark x1="23585" y1="71359" x2="23585" y2="71359"/>
                        <a14:foregroundMark x1="86119" y1="71359" x2="86119" y2="71359"/>
                        <a14:foregroundMark x1="79515" y1="71750" x2="79515" y2="71750"/>
                        <a14:foregroundMark x1="92318" y1="61388" x2="92318" y2="61388"/>
                        <a14:foregroundMark x1="93531" y1="61779" x2="93531" y2="61779"/>
                        <a14:foregroundMark x1="94879" y1="59726" x2="94879" y2="59726"/>
                        <a14:foregroundMark x1="93531" y1="58749" x2="93531" y2="58749"/>
                        <a14:foregroundMark x1="78706" y1="71261" x2="78706" y2="71261"/>
                        <a14:foregroundMark x1="78167" y1="80156" x2="78167" y2="80156"/>
                        <a14:foregroundMark x1="91644" y1="59140" x2="91644" y2="59140"/>
                        <a14:foregroundMark x1="10647" y1="71261" x2="10647" y2="71261"/>
                        <a14:foregroundMark x1="70081" y1="58651" x2="70081" y2="58651"/>
                        <a14:foregroundMark x1="71563" y1="58358" x2="71563" y2="58358"/>
                        <a14:foregroundMark x1="24933" y1="47801" x2="24933" y2="47801"/>
                        <a14:foregroundMark x1="69272" y1="59726" x2="69272" y2="59726"/>
                        <a14:foregroundMark x1="36388" y1="48192" x2="36388" y2="48192"/>
                        <a14:foregroundMark x1="42183" y1="81232" x2="42183" y2="81232"/>
                        <a14:foregroundMark x1="55256" y1="60606" x2="55256" y2="60606"/>
                        <a14:foregroundMark x1="59299" y1="59140" x2="59299" y2="59140"/>
                        <a14:foregroundMark x1="93935" y1="58358" x2="93935" y2="58358"/>
                        <a14:foregroundMark x1="23450" y1="11632" x2="23450" y2="11632"/>
                        <a14:foregroundMark x1="22372" y1="12805" x2="22372" y2="12805"/>
                        <a14:foregroundMark x1="56873" y1="14663" x2="56873" y2="14663"/>
                        <a14:foregroundMark x1="39892" y1="15152" x2="39892" y2="15152"/>
                        <a14:foregroundMark x1="38814" y1="15152" x2="38814" y2="15152"/>
                        <a14:foregroundMark x1="38410" y1="15543" x2="38410" y2="15543"/>
                        <a14:foregroundMark x1="89623" y1="9091" x2="89623" y2="9091"/>
                        <a14:foregroundMark x1="91644" y1="8113" x2="91644" y2="8113"/>
                        <a14:foregroundMark x1="89488" y1="8895" x2="89488" y2="8895"/>
                        <a14:foregroundMark x1="89488" y1="10068" x2="89488" y2="10068"/>
                        <a14:foregroundMark x1="94070" y1="9873" x2="94070" y2="9873"/>
                        <a14:foregroundMark x1="11456" y1="16031" x2="11456" y2="16031"/>
                        <a14:foregroundMark x1="21698" y1="9189" x2="21698" y2="9189"/>
                        <a14:backgroundMark x1="43801" y1="16813" x2="43801" y2="16813"/>
                        <a14:backgroundMark x1="55660" y1="13783" x2="55660" y2="13783"/>
                        <a14:backgroundMark x1="12534" y1="18475" x2="12534" y2="18475"/>
                        <a14:backgroundMark x1="88410" y1="13294" x2="88410" y2="13294"/>
                        <a14:backgroundMark x1="53908" y1="61681" x2="53908" y2="61681"/>
                        <a14:backgroundMark x1="56604" y1="58162" x2="56604" y2="58162"/>
                        <a14:backgroundMark x1="74528" y1="61877" x2="74528" y2="61877"/>
                        <a14:backgroundMark x1="82210" y1="58260" x2="82210" y2="58260"/>
                        <a14:backgroundMark x1="28167" y1="38807" x2="28167" y2="38807"/>
                        <a14:backgroundMark x1="42722" y1="85337" x2="42722" y2="85337"/>
                        <a14:backgroundMark x1="42183" y1="82111" x2="42183" y2="82111"/>
                        <a14:backgroundMark x1="25337" y1="87879" x2="25337" y2="87879"/>
                        <a14:backgroundMark x1="6739" y1="61290" x2="6739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73695" b="73804"/>
          <a:stretch/>
        </p:blipFill>
        <p:spPr bwMode="auto">
          <a:xfrm>
            <a:off x="1407694" y="5052346"/>
            <a:ext cx="541420" cy="58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04F2130-C3E2-477D-9306-F7B98BAF40E0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4" b="95699" l="3774" r="94879">
                        <a14:foregroundMark x1="16038" y1="15836" x2="16038" y2="15836"/>
                        <a14:foregroundMark x1="18329" y1="9384" x2="18329" y2="9384"/>
                        <a14:foregroundMark x1="19677" y1="7429" x2="19677" y2="7429"/>
                        <a14:foregroundMark x1="24663" y1="8895" x2="24663" y2="8895"/>
                        <a14:foregroundMark x1="23989" y1="9971" x2="23989" y2="9971"/>
                        <a14:foregroundMark x1="9973" y1="20039" x2="9973" y2="20039"/>
                        <a14:foregroundMark x1="11186" y1="20430" x2="11186" y2="20430"/>
                        <a14:foregroundMark x1="10916" y1="24438" x2="10916" y2="24438"/>
                        <a14:foregroundMark x1="22507" y1="24536" x2="22507" y2="24536"/>
                        <a14:foregroundMark x1="45957" y1="20723" x2="45957" y2="20723"/>
                        <a14:foregroundMark x1="47978" y1="18182" x2="47978" y2="18182"/>
                        <a14:foregroundMark x1="39084" y1="16716" x2="39084" y2="16716"/>
                        <a14:foregroundMark x1="40701" y1="16422" x2="40701" y2="16422"/>
                        <a14:foregroundMark x1="58356" y1="12023" x2="58356" y2="12023"/>
                        <a14:foregroundMark x1="57817" y1="11241" x2="57817" y2="11241"/>
                        <a14:foregroundMark x1="58086" y1="12805" x2="58086" y2="12805"/>
                        <a14:foregroundMark x1="58895" y1="9971" x2="58895" y2="9971"/>
                        <a14:foregroundMark x1="56873" y1="9971" x2="56873" y2="9971"/>
                        <a14:foregroundMark x1="51617" y1="24731" x2="51617" y2="24731"/>
                        <a14:foregroundMark x1="80997" y1="20528" x2="80997" y2="20528"/>
                        <a14:foregroundMark x1="91644" y1="12023" x2="91644" y2="12023"/>
                        <a14:foregroundMark x1="71294" y1="15836" x2="71294" y2="15836"/>
                        <a14:foregroundMark x1="70216" y1="14858" x2="70216" y2="14858"/>
                        <a14:foregroundMark x1="89757" y1="11730" x2="89757" y2="11730"/>
                        <a14:foregroundMark x1="91779" y1="10166" x2="91779" y2="10166"/>
                        <a14:foregroundMark x1="93261" y1="10362" x2="93261" y2="10362"/>
                        <a14:foregroundMark x1="89757" y1="9482" x2="89757" y2="9482"/>
                        <a14:foregroundMark x1="67925" y1="38123" x2="67925" y2="38123"/>
                        <a14:foregroundMark x1="74798" y1="34311" x2="74798" y2="34311"/>
                        <a14:foregroundMark x1="73181" y1="34018" x2="73181" y2="34018"/>
                        <a14:foregroundMark x1="73450" y1="34995" x2="73450" y2="34995"/>
                        <a14:foregroundMark x1="71563" y1="34311" x2="71563" y2="34311"/>
                        <a14:foregroundMark x1="75741" y1="33236" x2="75741" y2="33236"/>
                        <a14:foregroundMark x1="53639" y1="42229" x2="53639" y2="42229"/>
                        <a14:foregroundMark x1="54717" y1="41642" x2="54717" y2="41642"/>
                        <a14:foregroundMark x1="31132" y1="40274" x2="31132" y2="40274"/>
                        <a14:foregroundMark x1="30458" y1="34018" x2="30458" y2="34018"/>
                        <a14:foregroundMark x1="39084" y1="34800" x2="39084" y2="34800"/>
                        <a14:foregroundMark x1="57682" y1="48485" x2="57682" y2="48485"/>
                        <a14:foregroundMark x1="70081" y1="48289" x2="70081" y2="48289"/>
                        <a14:foregroundMark x1="39353" y1="34995" x2="39353" y2="34995"/>
                        <a14:foregroundMark x1="40836" y1="33724" x2="40836" y2="33724"/>
                        <a14:foregroundMark x1="19811" y1="36070" x2="19811" y2="36070"/>
                        <a14:foregroundMark x1="20889" y1="35973" x2="20889" y2="35973"/>
                        <a14:foregroundMark x1="11456" y1="62757" x2="11456" y2="62757"/>
                        <a14:foregroundMark x1="14690" y1="59238" x2="14690" y2="59238"/>
                        <a14:foregroundMark x1="19677" y1="60802" x2="19677" y2="60802"/>
                        <a14:foregroundMark x1="27224" y1="57674" x2="27224" y2="57674"/>
                        <a14:foregroundMark x1="26415" y1="58162" x2="26415" y2="58162"/>
                        <a14:foregroundMark x1="24663" y1="58260" x2="24663" y2="58260"/>
                        <a14:foregroundMark x1="28706" y1="58553" x2="28706" y2="58553"/>
                        <a14:foregroundMark x1="5256" y1="59042" x2="5256" y2="59042"/>
                        <a14:foregroundMark x1="6065" y1="57967" x2="6065" y2="57967"/>
                        <a14:foregroundMark x1="6065" y1="56891" x2="6065" y2="56891"/>
                        <a14:foregroundMark x1="7008" y1="58260" x2="7008" y2="58260"/>
                        <a14:foregroundMark x1="4178" y1="58553" x2="4178" y2="58553"/>
                        <a14:foregroundMark x1="5930" y1="56109" x2="5930" y2="56109"/>
                        <a14:foregroundMark x1="3774" y1="58162" x2="3774" y2="58162"/>
                        <a14:foregroundMark x1="11186" y1="66276" x2="11186" y2="66276"/>
                        <a14:foregroundMark x1="48922" y1="62366" x2="48922" y2="62366"/>
                        <a14:foregroundMark x1="50135" y1="60606" x2="50135" y2="60606"/>
                        <a14:foregroundMark x1="49730" y1="63636" x2="49730" y2="63636"/>
                        <a14:foregroundMark x1="77358" y1="65103" x2="77358" y2="65103"/>
                        <a14:foregroundMark x1="82210" y1="62463" x2="82210" y2="62463"/>
                        <a14:foregroundMark x1="84501" y1="61877" x2="84501" y2="61877"/>
                        <a14:foregroundMark x1="86119" y1="64125" x2="86119" y2="64125"/>
                        <a14:foregroundMark x1="86792" y1="67742" x2="86792" y2="67742"/>
                        <a14:foregroundMark x1="86523" y1="61975" x2="86523" y2="61975"/>
                        <a14:foregroundMark x1="90836" y1="60802" x2="90836" y2="60802"/>
                        <a14:foregroundMark x1="71698" y1="60802" x2="71698" y2="60802"/>
                        <a14:foregroundMark x1="71563" y1="86510" x2="71563" y2="86510"/>
                        <a14:foregroundMark x1="35040" y1="87292" x2="35040" y2="87292"/>
                        <a14:foregroundMark x1="29650" y1="86022" x2="29650" y2="86022"/>
                        <a14:foregroundMark x1="30054" y1="91105" x2="30054" y2="91105"/>
                        <a14:foregroundMark x1="35849" y1="89541" x2="35849" y2="89541"/>
                        <a14:foregroundMark x1="36523" y1="95601" x2="36523" y2="95601"/>
                        <a14:foregroundMark x1="45822" y1="82893" x2="45822" y2="82893"/>
                        <a14:foregroundMark x1="28706" y1="95308" x2="28706" y2="95308"/>
                        <a14:foregroundMark x1="21968" y1="87977" x2="21968" y2="87977"/>
                        <a14:foregroundMark x1="29650" y1="78299" x2="29650" y2="78299"/>
                        <a14:foregroundMark x1="21294" y1="87781" x2="21294" y2="87781"/>
                        <a14:foregroundMark x1="40296" y1="61681" x2="40296" y2="61681"/>
                        <a14:foregroundMark x1="41509" y1="61975" x2="41509" y2="61975"/>
                        <a14:foregroundMark x1="68733" y1="43500" x2="68733" y2="43500"/>
                        <a14:foregroundMark x1="67655" y1="41349" x2="67655" y2="41349"/>
                        <a14:foregroundMark x1="61321" y1="38514" x2="61321" y2="38514"/>
                        <a14:foregroundMark x1="64016" y1="32845" x2="64016" y2="32845"/>
                        <a14:foregroundMark x1="29784" y1="78788" x2="29784" y2="78788"/>
                        <a14:foregroundMark x1="35849" y1="77713" x2="35849" y2="77713"/>
                        <a14:foregroundMark x1="75337" y1="82014" x2="75337" y2="82014"/>
                        <a14:foregroundMark x1="76685" y1="81623" x2="76685" y2="81623"/>
                        <a14:foregroundMark x1="49730" y1="89443" x2="49730" y2="89443"/>
                        <a14:foregroundMark x1="59569" y1="95503" x2="59569" y2="95503"/>
                        <a14:foregroundMark x1="69407" y1="95699" x2="69407" y2="95699"/>
                        <a14:foregroundMark x1="51887" y1="90225" x2="51887" y2="90225"/>
                        <a14:foregroundMark x1="45148" y1="82600" x2="45148" y2="82600"/>
                        <a14:foregroundMark x1="44474" y1="81036" x2="44474" y2="81036"/>
                        <a14:foregroundMark x1="46092" y1="81036" x2="46092" y2="81036"/>
                        <a14:foregroundMark x1="21698" y1="87879" x2="21698" y2="87879"/>
                        <a14:foregroundMark x1="22642" y1="87195" x2="22642" y2="87195"/>
                        <a14:foregroundMark x1="18868" y1="87390" x2="18868" y2="87390"/>
                        <a14:foregroundMark x1="20350" y1="89345" x2="20350" y2="89345"/>
                        <a14:foregroundMark x1="81671" y1="14272" x2="81671" y2="14272"/>
                        <a14:foregroundMark x1="85445" y1="17400" x2="85445" y2="17400"/>
                        <a14:foregroundMark x1="38814" y1="35288" x2="38814" y2="35288"/>
                        <a14:foregroundMark x1="49461" y1="14663" x2="49461" y2="14663"/>
                        <a14:foregroundMark x1="53100" y1="21017" x2="53100" y2="21017"/>
                        <a14:foregroundMark x1="87601" y1="24536" x2="87601" y2="24536"/>
                        <a14:foregroundMark x1="73181" y1="24536" x2="73181" y2="24536"/>
                        <a14:foregroundMark x1="43801" y1="24536" x2="43801" y2="24536"/>
                        <a14:foregroundMark x1="41779" y1="70772" x2="41779" y2="70772"/>
                        <a14:foregroundMark x1="41509" y1="62268" x2="41509" y2="62268"/>
                        <a14:foregroundMark x1="53774" y1="71163" x2="53774" y2="71163"/>
                        <a14:foregroundMark x1="56873" y1="60997" x2="56873" y2="60997"/>
                        <a14:foregroundMark x1="42183" y1="61193" x2="42183" y2="61193"/>
                        <a14:foregroundMark x1="39488" y1="60117" x2="39488" y2="60117"/>
                        <a14:foregroundMark x1="38005" y1="62268" x2="38005" y2="62268"/>
                        <a14:foregroundMark x1="26011" y1="56207" x2="26011" y2="56207"/>
                        <a14:foregroundMark x1="12534" y1="71848" x2="12534" y2="71848"/>
                        <a14:foregroundMark x1="23585" y1="71359" x2="23585" y2="71359"/>
                        <a14:foregroundMark x1="86119" y1="71359" x2="86119" y2="71359"/>
                        <a14:foregroundMark x1="79515" y1="71750" x2="79515" y2="71750"/>
                        <a14:foregroundMark x1="92318" y1="61388" x2="92318" y2="61388"/>
                        <a14:foregroundMark x1="93531" y1="61779" x2="93531" y2="61779"/>
                        <a14:foregroundMark x1="94879" y1="59726" x2="94879" y2="59726"/>
                        <a14:foregroundMark x1="93531" y1="58749" x2="93531" y2="58749"/>
                        <a14:foregroundMark x1="78706" y1="71261" x2="78706" y2="71261"/>
                        <a14:foregroundMark x1="78167" y1="80156" x2="78167" y2="80156"/>
                        <a14:foregroundMark x1="91644" y1="59140" x2="91644" y2="59140"/>
                        <a14:foregroundMark x1="10647" y1="71261" x2="10647" y2="71261"/>
                        <a14:foregroundMark x1="70081" y1="58651" x2="70081" y2="58651"/>
                        <a14:foregroundMark x1="71563" y1="58358" x2="71563" y2="58358"/>
                        <a14:foregroundMark x1="24933" y1="47801" x2="24933" y2="47801"/>
                        <a14:foregroundMark x1="69272" y1="59726" x2="69272" y2="59726"/>
                        <a14:foregroundMark x1="36388" y1="48192" x2="36388" y2="48192"/>
                        <a14:foregroundMark x1="42183" y1="81232" x2="42183" y2="81232"/>
                        <a14:foregroundMark x1="55256" y1="60606" x2="55256" y2="60606"/>
                        <a14:foregroundMark x1="59299" y1="59140" x2="59299" y2="59140"/>
                        <a14:foregroundMark x1="93935" y1="58358" x2="93935" y2="58358"/>
                        <a14:foregroundMark x1="23450" y1="11632" x2="23450" y2="11632"/>
                        <a14:foregroundMark x1="22372" y1="12805" x2="22372" y2="12805"/>
                        <a14:foregroundMark x1="56873" y1="14663" x2="56873" y2="14663"/>
                        <a14:foregroundMark x1="39892" y1="15152" x2="39892" y2="15152"/>
                        <a14:foregroundMark x1="38814" y1="15152" x2="38814" y2="15152"/>
                        <a14:foregroundMark x1="38410" y1="15543" x2="38410" y2="15543"/>
                        <a14:foregroundMark x1="89623" y1="9091" x2="89623" y2="9091"/>
                        <a14:foregroundMark x1="91644" y1="8113" x2="91644" y2="8113"/>
                        <a14:foregroundMark x1="89488" y1="8895" x2="89488" y2="8895"/>
                        <a14:foregroundMark x1="89488" y1="10068" x2="89488" y2="10068"/>
                        <a14:foregroundMark x1="94070" y1="9873" x2="94070" y2="9873"/>
                        <a14:foregroundMark x1="11456" y1="16031" x2="11456" y2="16031"/>
                        <a14:foregroundMark x1="21698" y1="9189" x2="21698" y2="9189"/>
                        <a14:backgroundMark x1="43801" y1="16813" x2="43801" y2="16813"/>
                        <a14:backgroundMark x1="55660" y1="13783" x2="55660" y2="13783"/>
                        <a14:backgroundMark x1="12534" y1="18475" x2="12534" y2="18475"/>
                        <a14:backgroundMark x1="88410" y1="13294" x2="88410" y2="13294"/>
                        <a14:backgroundMark x1="53908" y1="61681" x2="53908" y2="61681"/>
                        <a14:backgroundMark x1="56604" y1="58162" x2="56604" y2="58162"/>
                        <a14:backgroundMark x1="74528" y1="61877" x2="74528" y2="61877"/>
                        <a14:backgroundMark x1="82210" y1="58260" x2="82210" y2="58260"/>
                        <a14:backgroundMark x1="28167" y1="38807" x2="28167" y2="38807"/>
                        <a14:backgroundMark x1="42722" y1="85337" x2="42722" y2="85337"/>
                        <a14:backgroundMark x1="42183" y1="82111" x2="42183" y2="82111"/>
                        <a14:backgroundMark x1="25337" y1="87879" x2="25337" y2="87879"/>
                        <a14:backgroundMark x1="6739" y1="61290" x2="6739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7614" r="54850" b="51599"/>
          <a:stretch/>
        </p:blipFill>
        <p:spPr bwMode="auto">
          <a:xfrm>
            <a:off x="3302000" y="5930900"/>
            <a:ext cx="965200" cy="76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E95B881-2FB4-43F7-B43D-1B04A918A80D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4" b="95699" l="3774" r="94879">
                        <a14:foregroundMark x1="16038" y1="15836" x2="16038" y2="15836"/>
                        <a14:foregroundMark x1="18329" y1="9384" x2="18329" y2="9384"/>
                        <a14:foregroundMark x1="19677" y1="7429" x2="19677" y2="7429"/>
                        <a14:foregroundMark x1="24663" y1="8895" x2="24663" y2="8895"/>
                        <a14:foregroundMark x1="23989" y1="9971" x2="23989" y2="9971"/>
                        <a14:foregroundMark x1="9973" y1="20039" x2="9973" y2="20039"/>
                        <a14:foregroundMark x1="11186" y1="20430" x2="11186" y2="20430"/>
                        <a14:foregroundMark x1="10916" y1="24438" x2="10916" y2="24438"/>
                        <a14:foregroundMark x1="22507" y1="24536" x2="22507" y2="24536"/>
                        <a14:foregroundMark x1="45957" y1="20723" x2="45957" y2="20723"/>
                        <a14:foregroundMark x1="47978" y1="18182" x2="47978" y2="18182"/>
                        <a14:foregroundMark x1="39084" y1="16716" x2="39084" y2="16716"/>
                        <a14:foregroundMark x1="40701" y1="16422" x2="40701" y2="16422"/>
                        <a14:foregroundMark x1="58356" y1="12023" x2="58356" y2="12023"/>
                        <a14:foregroundMark x1="57817" y1="11241" x2="57817" y2="11241"/>
                        <a14:foregroundMark x1="58086" y1="12805" x2="58086" y2="12805"/>
                        <a14:foregroundMark x1="58895" y1="9971" x2="58895" y2="9971"/>
                        <a14:foregroundMark x1="56873" y1="9971" x2="56873" y2="9971"/>
                        <a14:foregroundMark x1="51617" y1="24731" x2="51617" y2="24731"/>
                        <a14:foregroundMark x1="80997" y1="20528" x2="80997" y2="20528"/>
                        <a14:foregroundMark x1="91644" y1="12023" x2="91644" y2="12023"/>
                        <a14:foregroundMark x1="71294" y1="15836" x2="71294" y2="15836"/>
                        <a14:foregroundMark x1="70216" y1="14858" x2="70216" y2="14858"/>
                        <a14:foregroundMark x1="89757" y1="11730" x2="89757" y2="11730"/>
                        <a14:foregroundMark x1="91779" y1="10166" x2="91779" y2="10166"/>
                        <a14:foregroundMark x1="93261" y1="10362" x2="93261" y2="10362"/>
                        <a14:foregroundMark x1="89757" y1="9482" x2="89757" y2="9482"/>
                        <a14:foregroundMark x1="67925" y1="38123" x2="67925" y2="38123"/>
                        <a14:foregroundMark x1="74798" y1="34311" x2="74798" y2="34311"/>
                        <a14:foregroundMark x1="73181" y1="34018" x2="73181" y2="34018"/>
                        <a14:foregroundMark x1="73450" y1="34995" x2="73450" y2="34995"/>
                        <a14:foregroundMark x1="71563" y1="34311" x2="71563" y2="34311"/>
                        <a14:foregroundMark x1="75741" y1="33236" x2="75741" y2="33236"/>
                        <a14:foregroundMark x1="53639" y1="42229" x2="53639" y2="42229"/>
                        <a14:foregroundMark x1="54717" y1="41642" x2="54717" y2="41642"/>
                        <a14:foregroundMark x1="31132" y1="40274" x2="31132" y2="40274"/>
                        <a14:foregroundMark x1="30458" y1="34018" x2="30458" y2="34018"/>
                        <a14:foregroundMark x1="39084" y1="34800" x2="39084" y2="34800"/>
                        <a14:foregroundMark x1="57682" y1="48485" x2="57682" y2="48485"/>
                        <a14:foregroundMark x1="70081" y1="48289" x2="70081" y2="48289"/>
                        <a14:foregroundMark x1="39353" y1="34995" x2="39353" y2="34995"/>
                        <a14:foregroundMark x1="40836" y1="33724" x2="40836" y2="33724"/>
                        <a14:foregroundMark x1="19811" y1="36070" x2="19811" y2="36070"/>
                        <a14:foregroundMark x1="20889" y1="35973" x2="20889" y2="35973"/>
                        <a14:foregroundMark x1="11456" y1="62757" x2="11456" y2="62757"/>
                        <a14:foregroundMark x1="14690" y1="59238" x2="14690" y2="59238"/>
                        <a14:foregroundMark x1="19677" y1="60802" x2="19677" y2="60802"/>
                        <a14:foregroundMark x1="27224" y1="57674" x2="27224" y2="57674"/>
                        <a14:foregroundMark x1="26415" y1="58162" x2="26415" y2="58162"/>
                        <a14:foregroundMark x1="24663" y1="58260" x2="24663" y2="58260"/>
                        <a14:foregroundMark x1="28706" y1="58553" x2="28706" y2="58553"/>
                        <a14:foregroundMark x1="5256" y1="59042" x2="5256" y2="59042"/>
                        <a14:foregroundMark x1="6065" y1="57967" x2="6065" y2="57967"/>
                        <a14:foregroundMark x1="6065" y1="56891" x2="6065" y2="56891"/>
                        <a14:foregroundMark x1="7008" y1="58260" x2="7008" y2="58260"/>
                        <a14:foregroundMark x1="4178" y1="58553" x2="4178" y2="58553"/>
                        <a14:foregroundMark x1="5930" y1="56109" x2="5930" y2="56109"/>
                        <a14:foregroundMark x1="3774" y1="58162" x2="3774" y2="58162"/>
                        <a14:foregroundMark x1="11186" y1="66276" x2="11186" y2="66276"/>
                        <a14:foregroundMark x1="48922" y1="62366" x2="48922" y2="62366"/>
                        <a14:foregroundMark x1="50135" y1="60606" x2="50135" y2="60606"/>
                        <a14:foregroundMark x1="49730" y1="63636" x2="49730" y2="63636"/>
                        <a14:foregroundMark x1="77358" y1="65103" x2="77358" y2="65103"/>
                        <a14:foregroundMark x1="82210" y1="62463" x2="82210" y2="62463"/>
                        <a14:foregroundMark x1="84501" y1="61877" x2="84501" y2="61877"/>
                        <a14:foregroundMark x1="86119" y1="64125" x2="86119" y2="64125"/>
                        <a14:foregroundMark x1="86792" y1="67742" x2="86792" y2="67742"/>
                        <a14:foregroundMark x1="86523" y1="61975" x2="86523" y2="61975"/>
                        <a14:foregroundMark x1="90836" y1="60802" x2="90836" y2="60802"/>
                        <a14:foregroundMark x1="71698" y1="60802" x2="71698" y2="60802"/>
                        <a14:foregroundMark x1="71563" y1="86510" x2="71563" y2="86510"/>
                        <a14:foregroundMark x1="35040" y1="87292" x2="35040" y2="87292"/>
                        <a14:foregroundMark x1="29650" y1="86022" x2="29650" y2="86022"/>
                        <a14:foregroundMark x1="30054" y1="91105" x2="30054" y2="91105"/>
                        <a14:foregroundMark x1="35849" y1="89541" x2="35849" y2="89541"/>
                        <a14:foregroundMark x1="36523" y1="95601" x2="36523" y2="95601"/>
                        <a14:foregroundMark x1="45822" y1="82893" x2="45822" y2="82893"/>
                        <a14:foregroundMark x1="28706" y1="95308" x2="28706" y2="95308"/>
                        <a14:foregroundMark x1="21968" y1="87977" x2="21968" y2="87977"/>
                        <a14:foregroundMark x1="29650" y1="78299" x2="29650" y2="78299"/>
                        <a14:foregroundMark x1="21294" y1="87781" x2="21294" y2="87781"/>
                        <a14:foregroundMark x1="40296" y1="61681" x2="40296" y2="61681"/>
                        <a14:foregroundMark x1="41509" y1="61975" x2="41509" y2="61975"/>
                        <a14:foregroundMark x1="68733" y1="43500" x2="68733" y2="43500"/>
                        <a14:foregroundMark x1="67655" y1="41349" x2="67655" y2="41349"/>
                        <a14:foregroundMark x1="61321" y1="38514" x2="61321" y2="38514"/>
                        <a14:foregroundMark x1="64016" y1="32845" x2="64016" y2="32845"/>
                        <a14:foregroundMark x1="29784" y1="78788" x2="29784" y2="78788"/>
                        <a14:foregroundMark x1="35849" y1="77713" x2="35849" y2="77713"/>
                        <a14:foregroundMark x1="75337" y1="82014" x2="75337" y2="82014"/>
                        <a14:foregroundMark x1="76685" y1="81623" x2="76685" y2="81623"/>
                        <a14:foregroundMark x1="49730" y1="89443" x2="49730" y2="89443"/>
                        <a14:foregroundMark x1="59569" y1="95503" x2="59569" y2="95503"/>
                        <a14:foregroundMark x1="69407" y1="95699" x2="69407" y2="95699"/>
                        <a14:foregroundMark x1="51887" y1="90225" x2="51887" y2="90225"/>
                        <a14:foregroundMark x1="45148" y1="82600" x2="45148" y2="82600"/>
                        <a14:foregroundMark x1="44474" y1="81036" x2="44474" y2="81036"/>
                        <a14:foregroundMark x1="46092" y1="81036" x2="46092" y2="81036"/>
                        <a14:foregroundMark x1="21698" y1="87879" x2="21698" y2="87879"/>
                        <a14:foregroundMark x1="22642" y1="87195" x2="22642" y2="87195"/>
                        <a14:foregroundMark x1="18868" y1="87390" x2="18868" y2="87390"/>
                        <a14:foregroundMark x1="20350" y1="89345" x2="20350" y2="89345"/>
                        <a14:foregroundMark x1="81671" y1="14272" x2="81671" y2="14272"/>
                        <a14:foregroundMark x1="85445" y1="17400" x2="85445" y2="17400"/>
                        <a14:foregroundMark x1="38814" y1="35288" x2="38814" y2="35288"/>
                        <a14:foregroundMark x1="49461" y1="14663" x2="49461" y2="14663"/>
                        <a14:foregroundMark x1="53100" y1="21017" x2="53100" y2="21017"/>
                        <a14:foregroundMark x1="87601" y1="24536" x2="87601" y2="24536"/>
                        <a14:foregroundMark x1="73181" y1="24536" x2="73181" y2="24536"/>
                        <a14:foregroundMark x1="43801" y1="24536" x2="43801" y2="24536"/>
                        <a14:foregroundMark x1="41779" y1="70772" x2="41779" y2="70772"/>
                        <a14:foregroundMark x1="41509" y1="62268" x2="41509" y2="62268"/>
                        <a14:foregroundMark x1="53774" y1="71163" x2="53774" y2="71163"/>
                        <a14:foregroundMark x1="56873" y1="60997" x2="56873" y2="60997"/>
                        <a14:foregroundMark x1="42183" y1="61193" x2="42183" y2="61193"/>
                        <a14:foregroundMark x1="39488" y1="60117" x2="39488" y2="60117"/>
                        <a14:foregroundMark x1="38005" y1="62268" x2="38005" y2="62268"/>
                        <a14:foregroundMark x1="26011" y1="56207" x2="26011" y2="56207"/>
                        <a14:foregroundMark x1="12534" y1="71848" x2="12534" y2="71848"/>
                        <a14:foregroundMark x1="23585" y1="71359" x2="23585" y2="71359"/>
                        <a14:foregroundMark x1="86119" y1="71359" x2="86119" y2="71359"/>
                        <a14:foregroundMark x1="79515" y1="71750" x2="79515" y2="71750"/>
                        <a14:foregroundMark x1="92318" y1="61388" x2="92318" y2="61388"/>
                        <a14:foregroundMark x1="93531" y1="61779" x2="93531" y2="61779"/>
                        <a14:foregroundMark x1="94879" y1="59726" x2="94879" y2="59726"/>
                        <a14:foregroundMark x1="93531" y1="58749" x2="93531" y2="58749"/>
                        <a14:foregroundMark x1="78706" y1="71261" x2="78706" y2="71261"/>
                        <a14:foregroundMark x1="78167" y1="80156" x2="78167" y2="80156"/>
                        <a14:foregroundMark x1="91644" y1="59140" x2="91644" y2="59140"/>
                        <a14:foregroundMark x1="10647" y1="71261" x2="10647" y2="71261"/>
                        <a14:foregroundMark x1="70081" y1="58651" x2="70081" y2="58651"/>
                        <a14:foregroundMark x1="71563" y1="58358" x2="71563" y2="58358"/>
                        <a14:foregroundMark x1="24933" y1="47801" x2="24933" y2="47801"/>
                        <a14:foregroundMark x1="69272" y1="59726" x2="69272" y2="59726"/>
                        <a14:foregroundMark x1="36388" y1="48192" x2="36388" y2="48192"/>
                        <a14:foregroundMark x1="42183" y1="81232" x2="42183" y2="81232"/>
                        <a14:foregroundMark x1="55256" y1="60606" x2="55256" y2="60606"/>
                        <a14:foregroundMark x1="59299" y1="59140" x2="59299" y2="59140"/>
                        <a14:foregroundMark x1="93935" y1="58358" x2="93935" y2="58358"/>
                        <a14:foregroundMark x1="23450" y1="11632" x2="23450" y2="11632"/>
                        <a14:foregroundMark x1="22372" y1="12805" x2="22372" y2="12805"/>
                        <a14:foregroundMark x1="56873" y1="14663" x2="56873" y2="14663"/>
                        <a14:foregroundMark x1="39892" y1="15152" x2="39892" y2="15152"/>
                        <a14:foregroundMark x1="38814" y1="15152" x2="38814" y2="15152"/>
                        <a14:foregroundMark x1="38410" y1="15543" x2="38410" y2="15543"/>
                        <a14:foregroundMark x1="89623" y1="9091" x2="89623" y2="9091"/>
                        <a14:foregroundMark x1="91644" y1="8113" x2="91644" y2="8113"/>
                        <a14:foregroundMark x1="89488" y1="8895" x2="89488" y2="8895"/>
                        <a14:foregroundMark x1="89488" y1="10068" x2="89488" y2="10068"/>
                        <a14:foregroundMark x1="94070" y1="9873" x2="94070" y2="9873"/>
                        <a14:foregroundMark x1="11456" y1="16031" x2="11456" y2="16031"/>
                        <a14:foregroundMark x1="21698" y1="9189" x2="21698" y2="9189"/>
                        <a14:backgroundMark x1="43801" y1="16813" x2="43801" y2="16813"/>
                        <a14:backgroundMark x1="55660" y1="13783" x2="55660" y2="13783"/>
                        <a14:backgroundMark x1="12534" y1="18475" x2="12534" y2="18475"/>
                        <a14:backgroundMark x1="88410" y1="13294" x2="88410" y2="13294"/>
                        <a14:backgroundMark x1="53908" y1="61681" x2="53908" y2="61681"/>
                        <a14:backgroundMark x1="56604" y1="58162" x2="56604" y2="58162"/>
                        <a14:backgroundMark x1="74528" y1="61877" x2="74528" y2="61877"/>
                        <a14:backgroundMark x1="82210" y1="58260" x2="82210" y2="58260"/>
                        <a14:backgroundMark x1="28167" y1="38807" x2="28167" y2="38807"/>
                        <a14:backgroundMark x1="42722" y1="85337" x2="42722" y2="85337"/>
                        <a14:backgroundMark x1="42183" y1="82111" x2="42183" y2="82111"/>
                        <a14:backgroundMark x1="25337" y1="87879" x2="25337" y2="87879"/>
                        <a14:backgroundMark x1="6739" y1="61290" x2="6739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52" b="73185"/>
          <a:stretch/>
        </p:blipFill>
        <p:spPr bwMode="auto">
          <a:xfrm>
            <a:off x="10911840" y="4920916"/>
            <a:ext cx="1280160" cy="10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0BDC665-A3C8-427A-BD85-9609CB627885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4" b="95699" l="3774" r="94879">
                        <a14:foregroundMark x1="16038" y1="15836" x2="16038" y2="15836"/>
                        <a14:foregroundMark x1="18329" y1="9384" x2="18329" y2="9384"/>
                        <a14:foregroundMark x1="19677" y1="7429" x2="19677" y2="7429"/>
                        <a14:foregroundMark x1="24663" y1="8895" x2="24663" y2="8895"/>
                        <a14:foregroundMark x1="23989" y1="9971" x2="23989" y2="9971"/>
                        <a14:foregroundMark x1="9973" y1="20039" x2="9973" y2="20039"/>
                        <a14:foregroundMark x1="11186" y1="20430" x2="11186" y2="20430"/>
                        <a14:foregroundMark x1="10916" y1="24438" x2="10916" y2="24438"/>
                        <a14:foregroundMark x1="22507" y1="24536" x2="22507" y2="24536"/>
                        <a14:foregroundMark x1="45957" y1="20723" x2="45957" y2="20723"/>
                        <a14:foregroundMark x1="47978" y1="18182" x2="47978" y2="18182"/>
                        <a14:foregroundMark x1="39084" y1="16716" x2="39084" y2="16716"/>
                        <a14:foregroundMark x1="40701" y1="16422" x2="40701" y2="16422"/>
                        <a14:foregroundMark x1="58356" y1="12023" x2="58356" y2="12023"/>
                        <a14:foregroundMark x1="57817" y1="11241" x2="57817" y2="11241"/>
                        <a14:foregroundMark x1="58086" y1="12805" x2="58086" y2="12805"/>
                        <a14:foregroundMark x1="58895" y1="9971" x2="58895" y2="9971"/>
                        <a14:foregroundMark x1="56873" y1="9971" x2="56873" y2="9971"/>
                        <a14:foregroundMark x1="51617" y1="24731" x2="51617" y2="24731"/>
                        <a14:foregroundMark x1="80997" y1="20528" x2="80997" y2="20528"/>
                        <a14:foregroundMark x1="91644" y1="12023" x2="91644" y2="12023"/>
                        <a14:foregroundMark x1="71294" y1="15836" x2="71294" y2="15836"/>
                        <a14:foregroundMark x1="70216" y1="14858" x2="70216" y2="14858"/>
                        <a14:foregroundMark x1="89757" y1="11730" x2="89757" y2="11730"/>
                        <a14:foregroundMark x1="91779" y1="10166" x2="91779" y2="10166"/>
                        <a14:foregroundMark x1="93261" y1="10362" x2="93261" y2="10362"/>
                        <a14:foregroundMark x1="89757" y1="9482" x2="89757" y2="9482"/>
                        <a14:foregroundMark x1="67925" y1="38123" x2="67925" y2="38123"/>
                        <a14:foregroundMark x1="74798" y1="34311" x2="74798" y2="34311"/>
                        <a14:foregroundMark x1="73181" y1="34018" x2="73181" y2="34018"/>
                        <a14:foregroundMark x1="73450" y1="34995" x2="73450" y2="34995"/>
                        <a14:foregroundMark x1="71563" y1="34311" x2="71563" y2="34311"/>
                        <a14:foregroundMark x1="75741" y1="33236" x2="75741" y2="33236"/>
                        <a14:foregroundMark x1="53639" y1="42229" x2="53639" y2="42229"/>
                        <a14:foregroundMark x1="54717" y1="41642" x2="54717" y2="41642"/>
                        <a14:foregroundMark x1="31132" y1="40274" x2="31132" y2="40274"/>
                        <a14:foregroundMark x1="30458" y1="34018" x2="30458" y2="34018"/>
                        <a14:foregroundMark x1="39084" y1="34800" x2="39084" y2="34800"/>
                        <a14:foregroundMark x1="57682" y1="48485" x2="57682" y2="48485"/>
                        <a14:foregroundMark x1="70081" y1="48289" x2="70081" y2="48289"/>
                        <a14:foregroundMark x1="39353" y1="34995" x2="39353" y2="34995"/>
                        <a14:foregroundMark x1="40836" y1="33724" x2="40836" y2="33724"/>
                        <a14:foregroundMark x1="19811" y1="36070" x2="19811" y2="36070"/>
                        <a14:foregroundMark x1="20889" y1="35973" x2="20889" y2="35973"/>
                        <a14:foregroundMark x1="11456" y1="62757" x2="11456" y2="62757"/>
                        <a14:foregroundMark x1="14690" y1="59238" x2="14690" y2="59238"/>
                        <a14:foregroundMark x1="19677" y1="60802" x2="19677" y2="60802"/>
                        <a14:foregroundMark x1="27224" y1="57674" x2="27224" y2="57674"/>
                        <a14:foregroundMark x1="26415" y1="58162" x2="26415" y2="58162"/>
                        <a14:foregroundMark x1="24663" y1="58260" x2="24663" y2="58260"/>
                        <a14:foregroundMark x1="28706" y1="58553" x2="28706" y2="58553"/>
                        <a14:foregroundMark x1="5256" y1="59042" x2="5256" y2="59042"/>
                        <a14:foregroundMark x1="6065" y1="57967" x2="6065" y2="57967"/>
                        <a14:foregroundMark x1="6065" y1="56891" x2="6065" y2="56891"/>
                        <a14:foregroundMark x1="7008" y1="58260" x2="7008" y2="58260"/>
                        <a14:foregroundMark x1="4178" y1="58553" x2="4178" y2="58553"/>
                        <a14:foregroundMark x1="5930" y1="56109" x2="5930" y2="56109"/>
                        <a14:foregroundMark x1="3774" y1="58162" x2="3774" y2="58162"/>
                        <a14:foregroundMark x1="11186" y1="66276" x2="11186" y2="66276"/>
                        <a14:foregroundMark x1="48922" y1="62366" x2="48922" y2="62366"/>
                        <a14:foregroundMark x1="50135" y1="60606" x2="50135" y2="60606"/>
                        <a14:foregroundMark x1="49730" y1="63636" x2="49730" y2="63636"/>
                        <a14:foregroundMark x1="77358" y1="65103" x2="77358" y2="65103"/>
                        <a14:foregroundMark x1="82210" y1="62463" x2="82210" y2="62463"/>
                        <a14:foregroundMark x1="84501" y1="61877" x2="84501" y2="61877"/>
                        <a14:foregroundMark x1="86119" y1="64125" x2="86119" y2="64125"/>
                        <a14:foregroundMark x1="86792" y1="67742" x2="86792" y2="67742"/>
                        <a14:foregroundMark x1="86523" y1="61975" x2="86523" y2="61975"/>
                        <a14:foregroundMark x1="90836" y1="60802" x2="90836" y2="60802"/>
                        <a14:foregroundMark x1="71698" y1="60802" x2="71698" y2="60802"/>
                        <a14:foregroundMark x1="71563" y1="86510" x2="71563" y2="86510"/>
                        <a14:foregroundMark x1="35040" y1="87292" x2="35040" y2="87292"/>
                        <a14:foregroundMark x1="29650" y1="86022" x2="29650" y2="86022"/>
                        <a14:foregroundMark x1="30054" y1="91105" x2="30054" y2="91105"/>
                        <a14:foregroundMark x1="35849" y1="89541" x2="35849" y2="89541"/>
                        <a14:foregroundMark x1="36523" y1="95601" x2="36523" y2="95601"/>
                        <a14:foregroundMark x1="45822" y1="82893" x2="45822" y2="82893"/>
                        <a14:foregroundMark x1="28706" y1="95308" x2="28706" y2="95308"/>
                        <a14:foregroundMark x1="21968" y1="87977" x2="21968" y2="87977"/>
                        <a14:foregroundMark x1="29650" y1="78299" x2="29650" y2="78299"/>
                        <a14:foregroundMark x1="21294" y1="87781" x2="21294" y2="87781"/>
                        <a14:foregroundMark x1="40296" y1="61681" x2="40296" y2="61681"/>
                        <a14:foregroundMark x1="41509" y1="61975" x2="41509" y2="61975"/>
                        <a14:foregroundMark x1="68733" y1="43500" x2="68733" y2="43500"/>
                        <a14:foregroundMark x1="67655" y1="41349" x2="67655" y2="41349"/>
                        <a14:foregroundMark x1="61321" y1="38514" x2="61321" y2="38514"/>
                        <a14:foregroundMark x1="64016" y1="32845" x2="64016" y2="32845"/>
                        <a14:foregroundMark x1="29784" y1="78788" x2="29784" y2="78788"/>
                        <a14:foregroundMark x1="35849" y1="77713" x2="35849" y2="77713"/>
                        <a14:foregroundMark x1="75337" y1="82014" x2="75337" y2="82014"/>
                        <a14:foregroundMark x1="76685" y1="81623" x2="76685" y2="81623"/>
                        <a14:foregroundMark x1="49730" y1="89443" x2="49730" y2="89443"/>
                        <a14:foregroundMark x1="59569" y1="95503" x2="59569" y2="95503"/>
                        <a14:foregroundMark x1="69407" y1="95699" x2="69407" y2="95699"/>
                        <a14:foregroundMark x1="51887" y1="90225" x2="51887" y2="90225"/>
                        <a14:foregroundMark x1="45148" y1="82600" x2="45148" y2="82600"/>
                        <a14:foregroundMark x1="44474" y1="81036" x2="44474" y2="81036"/>
                        <a14:foregroundMark x1="46092" y1="81036" x2="46092" y2="81036"/>
                        <a14:foregroundMark x1="21698" y1="87879" x2="21698" y2="87879"/>
                        <a14:foregroundMark x1="22642" y1="87195" x2="22642" y2="87195"/>
                        <a14:foregroundMark x1="18868" y1="87390" x2="18868" y2="87390"/>
                        <a14:foregroundMark x1="20350" y1="89345" x2="20350" y2="89345"/>
                        <a14:foregroundMark x1="81671" y1="14272" x2="81671" y2="14272"/>
                        <a14:foregroundMark x1="85445" y1="17400" x2="85445" y2="17400"/>
                        <a14:foregroundMark x1="38814" y1="35288" x2="38814" y2="35288"/>
                        <a14:foregroundMark x1="49461" y1="14663" x2="49461" y2="14663"/>
                        <a14:foregroundMark x1="53100" y1="21017" x2="53100" y2="21017"/>
                        <a14:foregroundMark x1="87601" y1="24536" x2="87601" y2="24536"/>
                        <a14:foregroundMark x1="73181" y1="24536" x2="73181" y2="24536"/>
                        <a14:foregroundMark x1="43801" y1="24536" x2="43801" y2="24536"/>
                        <a14:foregroundMark x1="41779" y1="70772" x2="41779" y2="70772"/>
                        <a14:foregroundMark x1="41509" y1="62268" x2="41509" y2="62268"/>
                        <a14:foregroundMark x1="53774" y1="71163" x2="53774" y2="71163"/>
                        <a14:foregroundMark x1="56873" y1="60997" x2="56873" y2="60997"/>
                        <a14:foregroundMark x1="42183" y1="61193" x2="42183" y2="61193"/>
                        <a14:foregroundMark x1="39488" y1="60117" x2="39488" y2="60117"/>
                        <a14:foregroundMark x1="38005" y1="62268" x2="38005" y2="62268"/>
                        <a14:foregroundMark x1="26011" y1="56207" x2="26011" y2="56207"/>
                        <a14:foregroundMark x1="12534" y1="71848" x2="12534" y2="71848"/>
                        <a14:foregroundMark x1="23585" y1="71359" x2="23585" y2="71359"/>
                        <a14:foregroundMark x1="86119" y1="71359" x2="86119" y2="71359"/>
                        <a14:foregroundMark x1="79515" y1="71750" x2="79515" y2="71750"/>
                        <a14:foregroundMark x1="92318" y1="61388" x2="92318" y2="61388"/>
                        <a14:foregroundMark x1="93531" y1="61779" x2="93531" y2="61779"/>
                        <a14:foregroundMark x1="94879" y1="59726" x2="94879" y2="59726"/>
                        <a14:foregroundMark x1="93531" y1="58749" x2="93531" y2="58749"/>
                        <a14:foregroundMark x1="78706" y1="71261" x2="78706" y2="71261"/>
                        <a14:foregroundMark x1="78167" y1="80156" x2="78167" y2="80156"/>
                        <a14:foregroundMark x1="91644" y1="59140" x2="91644" y2="59140"/>
                        <a14:foregroundMark x1="10647" y1="71261" x2="10647" y2="71261"/>
                        <a14:foregroundMark x1="70081" y1="58651" x2="70081" y2="58651"/>
                        <a14:foregroundMark x1="71563" y1="58358" x2="71563" y2="58358"/>
                        <a14:foregroundMark x1="24933" y1="47801" x2="24933" y2="47801"/>
                        <a14:foregroundMark x1="69272" y1="59726" x2="69272" y2="59726"/>
                        <a14:foregroundMark x1="36388" y1="48192" x2="36388" y2="48192"/>
                        <a14:foregroundMark x1="42183" y1="81232" x2="42183" y2="81232"/>
                        <a14:foregroundMark x1="55256" y1="60606" x2="55256" y2="60606"/>
                        <a14:foregroundMark x1="59299" y1="59140" x2="59299" y2="59140"/>
                        <a14:foregroundMark x1="93935" y1="58358" x2="93935" y2="58358"/>
                        <a14:foregroundMark x1="23450" y1="11632" x2="23450" y2="11632"/>
                        <a14:foregroundMark x1="22372" y1="12805" x2="22372" y2="12805"/>
                        <a14:foregroundMark x1="56873" y1="14663" x2="56873" y2="14663"/>
                        <a14:foregroundMark x1="39892" y1="15152" x2="39892" y2="15152"/>
                        <a14:foregroundMark x1="38814" y1="15152" x2="38814" y2="15152"/>
                        <a14:foregroundMark x1="38410" y1="15543" x2="38410" y2="15543"/>
                        <a14:foregroundMark x1="89623" y1="9091" x2="89623" y2="9091"/>
                        <a14:foregroundMark x1="91644" y1="8113" x2="91644" y2="8113"/>
                        <a14:foregroundMark x1="89488" y1="8895" x2="89488" y2="8895"/>
                        <a14:foregroundMark x1="89488" y1="10068" x2="89488" y2="10068"/>
                        <a14:foregroundMark x1="94070" y1="9873" x2="94070" y2="9873"/>
                        <a14:foregroundMark x1="11456" y1="16031" x2="11456" y2="16031"/>
                        <a14:foregroundMark x1="21698" y1="9189" x2="21698" y2="9189"/>
                        <a14:backgroundMark x1="43801" y1="16813" x2="43801" y2="16813"/>
                        <a14:backgroundMark x1="55660" y1="13783" x2="55660" y2="13783"/>
                        <a14:backgroundMark x1="12534" y1="18475" x2="12534" y2="18475"/>
                        <a14:backgroundMark x1="88410" y1="13294" x2="88410" y2="13294"/>
                        <a14:backgroundMark x1="53908" y1="61681" x2="53908" y2="61681"/>
                        <a14:backgroundMark x1="56604" y1="58162" x2="56604" y2="58162"/>
                        <a14:backgroundMark x1="74528" y1="61877" x2="74528" y2="61877"/>
                        <a14:backgroundMark x1="82210" y1="58260" x2="82210" y2="58260"/>
                        <a14:backgroundMark x1="28167" y1="38807" x2="28167" y2="38807"/>
                        <a14:backgroundMark x1="42722" y1="85337" x2="42722" y2="85337"/>
                        <a14:backgroundMark x1="42183" y1="82111" x2="42183" y2="82111"/>
                        <a14:backgroundMark x1="25337" y1="87879" x2="25337" y2="87879"/>
                        <a14:backgroundMark x1="6739" y1="61290" x2="6739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75" t="76358" r="19355"/>
          <a:stretch/>
        </p:blipFill>
        <p:spPr bwMode="auto">
          <a:xfrm>
            <a:off x="7848600" y="5448202"/>
            <a:ext cx="685800" cy="76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42239B4-CB86-4460-84DC-7256D8505A10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4" b="95699" l="3774" r="94879">
                        <a14:foregroundMark x1="16038" y1="15836" x2="16038" y2="15836"/>
                        <a14:foregroundMark x1="18329" y1="9384" x2="18329" y2="9384"/>
                        <a14:foregroundMark x1="19677" y1="7429" x2="19677" y2="7429"/>
                        <a14:foregroundMark x1="24663" y1="8895" x2="24663" y2="8895"/>
                        <a14:foregroundMark x1="23989" y1="9971" x2="23989" y2="9971"/>
                        <a14:foregroundMark x1="9973" y1="20039" x2="9973" y2="20039"/>
                        <a14:foregroundMark x1="11186" y1="20430" x2="11186" y2="20430"/>
                        <a14:foregroundMark x1="10916" y1="24438" x2="10916" y2="24438"/>
                        <a14:foregroundMark x1="22507" y1="24536" x2="22507" y2="24536"/>
                        <a14:foregroundMark x1="45957" y1="20723" x2="45957" y2="20723"/>
                        <a14:foregroundMark x1="47978" y1="18182" x2="47978" y2="18182"/>
                        <a14:foregroundMark x1="39084" y1="16716" x2="39084" y2="16716"/>
                        <a14:foregroundMark x1="40701" y1="16422" x2="40701" y2="16422"/>
                        <a14:foregroundMark x1="58356" y1="12023" x2="58356" y2="12023"/>
                        <a14:foregroundMark x1="57817" y1="11241" x2="57817" y2="11241"/>
                        <a14:foregroundMark x1="58086" y1="12805" x2="58086" y2="12805"/>
                        <a14:foregroundMark x1="58895" y1="9971" x2="58895" y2="9971"/>
                        <a14:foregroundMark x1="56873" y1="9971" x2="56873" y2="9971"/>
                        <a14:foregroundMark x1="51617" y1="24731" x2="51617" y2="24731"/>
                        <a14:foregroundMark x1="80997" y1="20528" x2="80997" y2="20528"/>
                        <a14:foregroundMark x1="91644" y1="12023" x2="91644" y2="12023"/>
                        <a14:foregroundMark x1="71294" y1="15836" x2="71294" y2="15836"/>
                        <a14:foregroundMark x1="70216" y1="14858" x2="70216" y2="14858"/>
                        <a14:foregroundMark x1="89757" y1="11730" x2="89757" y2="11730"/>
                        <a14:foregroundMark x1="91779" y1="10166" x2="91779" y2="10166"/>
                        <a14:foregroundMark x1="93261" y1="10362" x2="93261" y2="10362"/>
                        <a14:foregroundMark x1="89757" y1="9482" x2="89757" y2="9482"/>
                        <a14:foregroundMark x1="67925" y1="38123" x2="67925" y2="38123"/>
                        <a14:foregroundMark x1="74798" y1="34311" x2="74798" y2="34311"/>
                        <a14:foregroundMark x1="73181" y1="34018" x2="73181" y2="34018"/>
                        <a14:foregroundMark x1="73450" y1="34995" x2="73450" y2="34995"/>
                        <a14:foregroundMark x1="71563" y1="34311" x2="71563" y2="34311"/>
                        <a14:foregroundMark x1="75741" y1="33236" x2="75741" y2="33236"/>
                        <a14:foregroundMark x1="53639" y1="42229" x2="53639" y2="42229"/>
                        <a14:foregroundMark x1="54717" y1="41642" x2="54717" y2="41642"/>
                        <a14:foregroundMark x1="31132" y1="40274" x2="31132" y2="40274"/>
                        <a14:foregroundMark x1="30458" y1="34018" x2="30458" y2="34018"/>
                        <a14:foregroundMark x1="39084" y1="34800" x2="39084" y2="34800"/>
                        <a14:foregroundMark x1="57682" y1="48485" x2="57682" y2="48485"/>
                        <a14:foregroundMark x1="70081" y1="48289" x2="70081" y2="48289"/>
                        <a14:foregroundMark x1="39353" y1="34995" x2="39353" y2="34995"/>
                        <a14:foregroundMark x1="40836" y1="33724" x2="40836" y2="33724"/>
                        <a14:foregroundMark x1="19811" y1="36070" x2="19811" y2="36070"/>
                        <a14:foregroundMark x1="20889" y1="35973" x2="20889" y2="35973"/>
                        <a14:foregroundMark x1="11456" y1="62757" x2="11456" y2="62757"/>
                        <a14:foregroundMark x1="14690" y1="59238" x2="14690" y2="59238"/>
                        <a14:foregroundMark x1="19677" y1="60802" x2="19677" y2="60802"/>
                        <a14:foregroundMark x1="27224" y1="57674" x2="27224" y2="57674"/>
                        <a14:foregroundMark x1="26415" y1="58162" x2="26415" y2="58162"/>
                        <a14:foregroundMark x1="24663" y1="58260" x2="24663" y2="58260"/>
                        <a14:foregroundMark x1="28706" y1="58553" x2="28706" y2="58553"/>
                        <a14:foregroundMark x1="5256" y1="59042" x2="5256" y2="59042"/>
                        <a14:foregroundMark x1="6065" y1="57967" x2="6065" y2="57967"/>
                        <a14:foregroundMark x1="6065" y1="56891" x2="6065" y2="56891"/>
                        <a14:foregroundMark x1="7008" y1="58260" x2="7008" y2="58260"/>
                        <a14:foregroundMark x1="4178" y1="58553" x2="4178" y2="58553"/>
                        <a14:foregroundMark x1="5930" y1="56109" x2="5930" y2="56109"/>
                        <a14:foregroundMark x1="3774" y1="58162" x2="3774" y2="58162"/>
                        <a14:foregroundMark x1="11186" y1="66276" x2="11186" y2="66276"/>
                        <a14:foregroundMark x1="48922" y1="62366" x2="48922" y2="62366"/>
                        <a14:foregroundMark x1="50135" y1="60606" x2="50135" y2="60606"/>
                        <a14:foregroundMark x1="49730" y1="63636" x2="49730" y2="63636"/>
                        <a14:foregroundMark x1="77358" y1="65103" x2="77358" y2="65103"/>
                        <a14:foregroundMark x1="82210" y1="62463" x2="82210" y2="62463"/>
                        <a14:foregroundMark x1="84501" y1="61877" x2="84501" y2="61877"/>
                        <a14:foregroundMark x1="86119" y1="64125" x2="86119" y2="64125"/>
                        <a14:foregroundMark x1="86792" y1="67742" x2="86792" y2="67742"/>
                        <a14:foregroundMark x1="86523" y1="61975" x2="86523" y2="61975"/>
                        <a14:foregroundMark x1="90836" y1="60802" x2="90836" y2="60802"/>
                        <a14:foregroundMark x1="71698" y1="60802" x2="71698" y2="60802"/>
                        <a14:foregroundMark x1="71563" y1="86510" x2="71563" y2="86510"/>
                        <a14:foregroundMark x1="35040" y1="87292" x2="35040" y2="87292"/>
                        <a14:foregroundMark x1="29650" y1="86022" x2="29650" y2="86022"/>
                        <a14:foregroundMark x1="30054" y1="91105" x2="30054" y2="91105"/>
                        <a14:foregroundMark x1="35849" y1="89541" x2="35849" y2="89541"/>
                        <a14:foregroundMark x1="36523" y1="95601" x2="36523" y2="95601"/>
                        <a14:foregroundMark x1="45822" y1="82893" x2="45822" y2="82893"/>
                        <a14:foregroundMark x1="28706" y1="95308" x2="28706" y2="95308"/>
                        <a14:foregroundMark x1="21968" y1="87977" x2="21968" y2="87977"/>
                        <a14:foregroundMark x1="29650" y1="78299" x2="29650" y2="78299"/>
                        <a14:foregroundMark x1="21294" y1="87781" x2="21294" y2="87781"/>
                        <a14:foregroundMark x1="40296" y1="61681" x2="40296" y2="61681"/>
                        <a14:foregroundMark x1="41509" y1="61975" x2="41509" y2="61975"/>
                        <a14:foregroundMark x1="68733" y1="43500" x2="68733" y2="43500"/>
                        <a14:foregroundMark x1="67655" y1="41349" x2="67655" y2="41349"/>
                        <a14:foregroundMark x1="61321" y1="38514" x2="61321" y2="38514"/>
                        <a14:foregroundMark x1="64016" y1="32845" x2="64016" y2="32845"/>
                        <a14:foregroundMark x1="29784" y1="78788" x2="29784" y2="78788"/>
                        <a14:foregroundMark x1="35849" y1="77713" x2="35849" y2="77713"/>
                        <a14:foregroundMark x1="75337" y1="82014" x2="75337" y2="82014"/>
                        <a14:foregroundMark x1="76685" y1="81623" x2="76685" y2="81623"/>
                        <a14:foregroundMark x1="49730" y1="89443" x2="49730" y2="89443"/>
                        <a14:foregroundMark x1="59569" y1="95503" x2="59569" y2="95503"/>
                        <a14:foregroundMark x1="69407" y1="95699" x2="69407" y2="95699"/>
                        <a14:foregroundMark x1="51887" y1="90225" x2="51887" y2="90225"/>
                        <a14:foregroundMark x1="45148" y1="82600" x2="45148" y2="82600"/>
                        <a14:foregroundMark x1="44474" y1="81036" x2="44474" y2="81036"/>
                        <a14:foregroundMark x1="46092" y1="81036" x2="46092" y2="81036"/>
                        <a14:foregroundMark x1="21698" y1="87879" x2="21698" y2="87879"/>
                        <a14:foregroundMark x1="22642" y1="87195" x2="22642" y2="87195"/>
                        <a14:foregroundMark x1="18868" y1="87390" x2="18868" y2="87390"/>
                        <a14:foregroundMark x1="20350" y1="89345" x2="20350" y2="89345"/>
                        <a14:foregroundMark x1="81671" y1="14272" x2="81671" y2="14272"/>
                        <a14:foregroundMark x1="85445" y1="17400" x2="85445" y2="17400"/>
                        <a14:foregroundMark x1="38814" y1="35288" x2="38814" y2="35288"/>
                        <a14:foregroundMark x1="49461" y1="14663" x2="49461" y2="14663"/>
                        <a14:foregroundMark x1="53100" y1="21017" x2="53100" y2="21017"/>
                        <a14:foregroundMark x1="87601" y1="24536" x2="87601" y2="24536"/>
                        <a14:foregroundMark x1="73181" y1="24536" x2="73181" y2="24536"/>
                        <a14:foregroundMark x1="43801" y1="24536" x2="43801" y2="24536"/>
                        <a14:foregroundMark x1="41779" y1="70772" x2="41779" y2="70772"/>
                        <a14:foregroundMark x1="41509" y1="62268" x2="41509" y2="62268"/>
                        <a14:foregroundMark x1="53774" y1="71163" x2="53774" y2="71163"/>
                        <a14:foregroundMark x1="56873" y1="60997" x2="56873" y2="60997"/>
                        <a14:foregroundMark x1="42183" y1="61193" x2="42183" y2="61193"/>
                        <a14:foregroundMark x1="39488" y1="60117" x2="39488" y2="60117"/>
                        <a14:foregroundMark x1="38005" y1="62268" x2="38005" y2="62268"/>
                        <a14:foregroundMark x1="26011" y1="56207" x2="26011" y2="56207"/>
                        <a14:foregroundMark x1="12534" y1="71848" x2="12534" y2="71848"/>
                        <a14:foregroundMark x1="23585" y1="71359" x2="23585" y2="71359"/>
                        <a14:foregroundMark x1="86119" y1="71359" x2="86119" y2="71359"/>
                        <a14:foregroundMark x1="79515" y1="71750" x2="79515" y2="71750"/>
                        <a14:foregroundMark x1="92318" y1="61388" x2="92318" y2="61388"/>
                        <a14:foregroundMark x1="93531" y1="61779" x2="93531" y2="61779"/>
                        <a14:foregroundMark x1="94879" y1="59726" x2="94879" y2="59726"/>
                        <a14:foregroundMark x1="93531" y1="58749" x2="93531" y2="58749"/>
                        <a14:foregroundMark x1="78706" y1="71261" x2="78706" y2="71261"/>
                        <a14:foregroundMark x1="78167" y1="80156" x2="78167" y2="80156"/>
                        <a14:foregroundMark x1="91644" y1="59140" x2="91644" y2="59140"/>
                        <a14:foregroundMark x1="10647" y1="71261" x2="10647" y2="71261"/>
                        <a14:foregroundMark x1="70081" y1="58651" x2="70081" y2="58651"/>
                        <a14:foregroundMark x1="71563" y1="58358" x2="71563" y2="58358"/>
                        <a14:foregroundMark x1="24933" y1="47801" x2="24933" y2="47801"/>
                        <a14:foregroundMark x1="69272" y1="59726" x2="69272" y2="59726"/>
                        <a14:foregroundMark x1="36388" y1="48192" x2="36388" y2="48192"/>
                        <a14:foregroundMark x1="42183" y1="81232" x2="42183" y2="81232"/>
                        <a14:foregroundMark x1="55256" y1="60606" x2="55256" y2="60606"/>
                        <a14:foregroundMark x1="59299" y1="59140" x2="59299" y2="59140"/>
                        <a14:foregroundMark x1="93935" y1="58358" x2="93935" y2="58358"/>
                        <a14:foregroundMark x1="23450" y1="11632" x2="23450" y2="11632"/>
                        <a14:foregroundMark x1="22372" y1="12805" x2="22372" y2="12805"/>
                        <a14:foregroundMark x1="56873" y1="14663" x2="56873" y2="14663"/>
                        <a14:foregroundMark x1="39892" y1="15152" x2="39892" y2="15152"/>
                        <a14:foregroundMark x1="38814" y1="15152" x2="38814" y2="15152"/>
                        <a14:foregroundMark x1="38410" y1="15543" x2="38410" y2="15543"/>
                        <a14:foregroundMark x1="89623" y1="9091" x2="89623" y2="9091"/>
                        <a14:foregroundMark x1="91644" y1="8113" x2="91644" y2="8113"/>
                        <a14:foregroundMark x1="89488" y1="8895" x2="89488" y2="8895"/>
                        <a14:foregroundMark x1="89488" y1="10068" x2="89488" y2="10068"/>
                        <a14:foregroundMark x1="94070" y1="9873" x2="94070" y2="9873"/>
                        <a14:foregroundMark x1="11456" y1="16031" x2="11456" y2="16031"/>
                        <a14:foregroundMark x1="21698" y1="9189" x2="21698" y2="9189"/>
                        <a14:backgroundMark x1="43801" y1="16813" x2="43801" y2="16813"/>
                        <a14:backgroundMark x1="55660" y1="13783" x2="55660" y2="13783"/>
                        <a14:backgroundMark x1="12534" y1="18475" x2="12534" y2="18475"/>
                        <a14:backgroundMark x1="88410" y1="13294" x2="88410" y2="13294"/>
                        <a14:backgroundMark x1="53908" y1="61681" x2="53908" y2="61681"/>
                        <a14:backgroundMark x1="56604" y1="58162" x2="56604" y2="58162"/>
                        <a14:backgroundMark x1="74528" y1="61877" x2="74528" y2="61877"/>
                        <a14:backgroundMark x1="82210" y1="58260" x2="82210" y2="58260"/>
                        <a14:backgroundMark x1="28167" y1="38807" x2="28167" y2="38807"/>
                        <a14:backgroundMark x1="42722" y1="85337" x2="42722" y2="85337"/>
                        <a14:backgroundMark x1="42183" y1="82111" x2="42183" y2="82111"/>
                        <a14:backgroundMark x1="25337" y1="87879" x2="25337" y2="87879"/>
                        <a14:backgroundMark x1="6739" y1="61290" x2="6739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" t="48665" r="67757" b="26958"/>
          <a:stretch/>
        </p:blipFill>
        <p:spPr bwMode="auto">
          <a:xfrm>
            <a:off x="1065930" y="5651598"/>
            <a:ext cx="1059180" cy="98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3297A20-863E-4788-9988-C3C0DC0FF96C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4" b="95699" l="3774" r="94879">
                        <a14:foregroundMark x1="16038" y1="15836" x2="16038" y2="15836"/>
                        <a14:foregroundMark x1="18329" y1="9384" x2="18329" y2="9384"/>
                        <a14:foregroundMark x1="19677" y1="7429" x2="19677" y2="7429"/>
                        <a14:foregroundMark x1="24663" y1="8895" x2="24663" y2="8895"/>
                        <a14:foregroundMark x1="23989" y1="9971" x2="23989" y2="9971"/>
                        <a14:foregroundMark x1="9973" y1="20039" x2="9973" y2="20039"/>
                        <a14:foregroundMark x1="11186" y1="20430" x2="11186" y2="20430"/>
                        <a14:foregroundMark x1="10916" y1="24438" x2="10916" y2="24438"/>
                        <a14:foregroundMark x1="22507" y1="24536" x2="22507" y2="24536"/>
                        <a14:foregroundMark x1="45957" y1="20723" x2="45957" y2="20723"/>
                        <a14:foregroundMark x1="47978" y1="18182" x2="47978" y2="18182"/>
                        <a14:foregroundMark x1="39084" y1="16716" x2="39084" y2="16716"/>
                        <a14:foregroundMark x1="40701" y1="16422" x2="40701" y2="16422"/>
                        <a14:foregroundMark x1="58356" y1="12023" x2="58356" y2="12023"/>
                        <a14:foregroundMark x1="57817" y1="11241" x2="57817" y2="11241"/>
                        <a14:foregroundMark x1="58086" y1="12805" x2="58086" y2="12805"/>
                        <a14:foregroundMark x1="58895" y1="9971" x2="58895" y2="9971"/>
                        <a14:foregroundMark x1="56873" y1="9971" x2="56873" y2="9971"/>
                        <a14:foregroundMark x1="51617" y1="24731" x2="51617" y2="24731"/>
                        <a14:foregroundMark x1="80997" y1="20528" x2="80997" y2="20528"/>
                        <a14:foregroundMark x1="91644" y1="12023" x2="91644" y2="12023"/>
                        <a14:foregroundMark x1="71294" y1="15836" x2="71294" y2="15836"/>
                        <a14:foregroundMark x1="70216" y1="14858" x2="70216" y2="14858"/>
                        <a14:foregroundMark x1="89757" y1="11730" x2="89757" y2="11730"/>
                        <a14:foregroundMark x1="91779" y1="10166" x2="91779" y2="10166"/>
                        <a14:foregroundMark x1="93261" y1="10362" x2="93261" y2="10362"/>
                        <a14:foregroundMark x1="89757" y1="9482" x2="89757" y2="9482"/>
                        <a14:foregroundMark x1="67925" y1="38123" x2="67925" y2="38123"/>
                        <a14:foregroundMark x1="74798" y1="34311" x2="74798" y2="34311"/>
                        <a14:foregroundMark x1="73181" y1="34018" x2="73181" y2="34018"/>
                        <a14:foregroundMark x1="73450" y1="34995" x2="73450" y2="34995"/>
                        <a14:foregroundMark x1="71563" y1="34311" x2="71563" y2="34311"/>
                        <a14:foregroundMark x1="75741" y1="33236" x2="75741" y2="33236"/>
                        <a14:foregroundMark x1="53639" y1="42229" x2="53639" y2="42229"/>
                        <a14:foregroundMark x1="54717" y1="41642" x2="54717" y2="41642"/>
                        <a14:foregroundMark x1="31132" y1="40274" x2="31132" y2="40274"/>
                        <a14:foregroundMark x1="30458" y1="34018" x2="30458" y2="34018"/>
                        <a14:foregroundMark x1="39084" y1="34800" x2="39084" y2="34800"/>
                        <a14:foregroundMark x1="57682" y1="48485" x2="57682" y2="48485"/>
                        <a14:foregroundMark x1="70081" y1="48289" x2="70081" y2="48289"/>
                        <a14:foregroundMark x1="39353" y1="34995" x2="39353" y2="34995"/>
                        <a14:foregroundMark x1="40836" y1="33724" x2="40836" y2="33724"/>
                        <a14:foregroundMark x1="19811" y1="36070" x2="19811" y2="36070"/>
                        <a14:foregroundMark x1="20889" y1="35973" x2="20889" y2="35973"/>
                        <a14:foregroundMark x1="11456" y1="62757" x2="11456" y2="62757"/>
                        <a14:foregroundMark x1="14690" y1="59238" x2="14690" y2="59238"/>
                        <a14:foregroundMark x1="19677" y1="60802" x2="19677" y2="60802"/>
                        <a14:foregroundMark x1="27224" y1="57674" x2="27224" y2="57674"/>
                        <a14:foregroundMark x1="26415" y1="58162" x2="26415" y2="58162"/>
                        <a14:foregroundMark x1="24663" y1="58260" x2="24663" y2="58260"/>
                        <a14:foregroundMark x1="28706" y1="58553" x2="28706" y2="58553"/>
                        <a14:foregroundMark x1="5256" y1="59042" x2="5256" y2="59042"/>
                        <a14:foregroundMark x1="6065" y1="57967" x2="6065" y2="57967"/>
                        <a14:foregroundMark x1="6065" y1="56891" x2="6065" y2="56891"/>
                        <a14:foregroundMark x1="7008" y1="58260" x2="7008" y2="58260"/>
                        <a14:foregroundMark x1="4178" y1="58553" x2="4178" y2="58553"/>
                        <a14:foregroundMark x1="5930" y1="56109" x2="5930" y2="56109"/>
                        <a14:foregroundMark x1="3774" y1="58162" x2="3774" y2="58162"/>
                        <a14:foregroundMark x1="11186" y1="66276" x2="11186" y2="66276"/>
                        <a14:foregroundMark x1="48922" y1="62366" x2="48922" y2="62366"/>
                        <a14:foregroundMark x1="50135" y1="60606" x2="50135" y2="60606"/>
                        <a14:foregroundMark x1="49730" y1="63636" x2="49730" y2="63636"/>
                        <a14:foregroundMark x1="77358" y1="65103" x2="77358" y2="65103"/>
                        <a14:foregroundMark x1="82210" y1="62463" x2="82210" y2="62463"/>
                        <a14:foregroundMark x1="84501" y1="61877" x2="84501" y2="61877"/>
                        <a14:foregroundMark x1="86119" y1="64125" x2="86119" y2="64125"/>
                        <a14:foregroundMark x1="86792" y1="67742" x2="86792" y2="67742"/>
                        <a14:foregroundMark x1="86523" y1="61975" x2="86523" y2="61975"/>
                        <a14:foregroundMark x1="90836" y1="60802" x2="90836" y2="60802"/>
                        <a14:foregroundMark x1="71698" y1="60802" x2="71698" y2="60802"/>
                        <a14:foregroundMark x1="71563" y1="86510" x2="71563" y2="86510"/>
                        <a14:foregroundMark x1="35040" y1="87292" x2="35040" y2="87292"/>
                        <a14:foregroundMark x1="29650" y1="86022" x2="29650" y2="86022"/>
                        <a14:foregroundMark x1="30054" y1="91105" x2="30054" y2="91105"/>
                        <a14:foregroundMark x1="35849" y1="89541" x2="35849" y2="89541"/>
                        <a14:foregroundMark x1="36523" y1="95601" x2="36523" y2="95601"/>
                        <a14:foregroundMark x1="45822" y1="82893" x2="45822" y2="82893"/>
                        <a14:foregroundMark x1="28706" y1="95308" x2="28706" y2="95308"/>
                        <a14:foregroundMark x1="21968" y1="87977" x2="21968" y2="87977"/>
                        <a14:foregroundMark x1="29650" y1="78299" x2="29650" y2="78299"/>
                        <a14:foregroundMark x1="21294" y1="87781" x2="21294" y2="87781"/>
                        <a14:foregroundMark x1="40296" y1="61681" x2="40296" y2="61681"/>
                        <a14:foregroundMark x1="41509" y1="61975" x2="41509" y2="61975"/>
                        <a14:foregroundMark x1="68733" y1="43500" x2="68733" y2="43500"/>
                        <a14:foregroundMark x1="67655" y1="41349" x2="67655" y2="41349"/>
                        <a14:foregroundMark x1="61321" y1="38514" x2="61321" y2="38514"/>
                        <a14:foregroundMark x1="64016" y1="32845" x2="64016" y2="32845"/>
                        <a14:foregroundMark x1="29784" y1="78788" x2="29784" y2="78788"/>
                        <a14:foregroundMark x1="35849" y1="77713" x2="35849" y2="77713"/>
                        <a14:foregroundMark x1="75337" y1="82014" x2="75337" y2="82014"/>
                        <a14:foregroundMark x1="76685" y1="81623" x2="76685" y2="81623"/>
                        <a14:foregroundMark x1="49730" y1="89443" x2="49730" y2="89443"/>
                        <a14:foregroundMark x1="59569" y1="95503" x2="59569" y2="95503"/>
                        <a14:foregroundMark x1="69407" y1="95699" x2="69407" y2="95699"/>
                        <a14:foregroundMark x1="51887" y1="90225" x2="51887" y2="90225"/>
                        <a14:foregroundMark x1="45148" y1="82600" x2="45148" y2="82600"/>
                        <a14:foregroundMark x1="44474" y1="81036" x2="44474" y2="81036"/>
                        <a14:foregroundMark x1="46092" y1="81036" x2="46092" y2="81036"/>
                        <a14:foregroundMark x1="21698" y1="87879" x2="21698" y2="87879"/>
                        <a14:foregroundMark x1="22642" y1="87195" x2="22642" y2="87195"/>
                        <a14:foregroundMark x1="18868" y1="87390" x2="18868" y2="87390"/>
                        <a14:foregroundMark x1="20350" y1="89345" x2="20350" y2="89345"/>
                        <a14:foregroundMark x1="81671" y1="14272" x2="81671" y2="14272"/>
                        <a14:foregroundMark x1="85445" y1="17400" x2="85445" y2="17400"/>
                        <a14:foregroundMark x1="38814" y1="35288" x2="38814" y2="35288"/>
                        <a14:foregroundMark x1="49461" y1="14663" x2="49461" y2="14663"/>
                        <a14:foregroundMark x1="53100" y1="21017" x2="53100" y2="21017"/>
                        <a14:foregroundMark x1="87601" y1="24536" x2="87601" y2="24536"/>
                        <a14:foregroundMark x1="73181" y1="24536" x2="73181" y2="24536"/>
                        <a14:foregroundMark x1="43801" y1="24536" x2="43801" y2="24536"/>
                        <a14:foregroundMark x1="41779" y1="70772" x2="41779" y2="70772"/>
                        <a14:foregroundMark x1="41509" y1="62268" x2="41509" y2="62268"/>
                        <a14:foregroundMark x1="53774" y1="71163" x2="53774" y2="71163"/>
                        <a14:foregroundMark x1="56873" y1="60997" x2="56873" y2="60997"/>
                        <a14:foregroundMark x1="42183" y1="61193" x2="42183" y2="61193"/>
                        <a14:foregroundMark x1="39488" y1="60117" x2="39488" y2="60117"/>
                        <a14:foregroundMark x1="38005" y1="62268" x2="38005" y2="62268"/>
                        <a14:foregroundMark x1="26011" y1="56207" x2="26011" y2="56207"/>
                        <a14:foregroundMark x1="12534" y1="71848" x2="12534" y2="71848"/>
                        <a14:foregroundMark x1="23585" y1="71359" x2="23585" y2="71359"/>
                        <a14:foregroundMark x1="86119" y1="71359" x2="86119" y2="71359"/>
                        <a14:foregroundMark x1="79515" y1="71750" x2="79515" y2="71750"/>
                        <a14:foregroundMark x1="92318" y1="61388" x2="92318" y2="61388"/>
                        <a14:foregroundMark x1="93531" y1="61779" x2="93531" y2="61779"/>
                        <a14:foregroundMark x1="94879" y1="59726" x2="94879" y2="59726"/>
                        <a14:foregroundMark x1="93531" y1="58749" x2="93531" y2="58749"/>
                        <a14:foregroundMark x1="78706" y1="71261" x2="78706" y2="71261"/>
                        <a14:foregroundMark x1="78167" y1="80156" x2="78167" y2="80156"/>
                        <a14:foregroundMark x1="91644" y1="59140" x2="91644" y2="59140"/>
                        <a14:foregroundMark x1="10647" y1="71261" x2="10647" y2="71261"/>
                        <a14:foregroundMark x1="70081" y1="58651" x2="70081" y2="58651"/>
                        <a14:foregroundMark x1="71563" y1="58358" x2="71563" y2="58358"/>
                        <a14:foregroundMark x1="24933" y1="47801" x2="24933" y2="47801"/>
                        <a14:foregroundMark x1="69272" y1="59726" x2="69272" y2="59726"/>
                        <a14:foregroundMark x1="36388" y1="48192" x2="36388" y2="48192"/>
                        <a14:foregroundMark x1="42183" y1="81232" x2="42183" y2="81232"/>
                        <a14:foregroundMark x1="55256" y1="60606" x2="55256" y2="60606"/>
                        <a14:foregroundMark x1="59299" y1="59140" x2="59299" y2="59140"/>
                        <a14:foregroundMark x1="93935" y1="58358" x2="93935" y2="58358"/>
                        <a14:foregroundMark x1="23450" y1="11632" x2="23450" y2="11632"/>
                        <a14:foregroundMark x1="22372" y1="12805" x2="22372" y2="12805"/>
                        <a14:foregroundMark x1="56873" y1="14663" x2="56873" y2="14663"/>
                        <a14:foregroundMark x1="39892" y1="15152" x2="39892" y2="15152"/>
                        <a14:foregroundMark x1="38814" y1="15152" x2="38814" y2="15152"/>
                        <a14:foregroundMark x1="38410" y1="15543" x2="38410" y2="15543"/>
                        <a14:foregroundMark x1="89623" y1="9091" x2="89623" y2="9091"/>
                        <a14:foregroundMark x1="91644" y1="8113" x2="91644" y2="8113"/>
                        <a14:foregroundMark x1="89488" y1="8895" x2="89488" y2="8895"/>
                        <a14:foregroundMark x1="89488" y1="10068" x2="89488" y2="10068"/>
                        <a14:foregroundMark x1="94070" y1="9873" x2="94070" y2="9873"/>
                        <a14:foregroundMark x1="11456" y1="16031" x2="11456" y2="16031"/>
                        <a14:foregroundMark x1="21698" y1="9189" x2="21698" y2="9189"/>
                        <a14:backgroundMark x1="43801" y1="16813" x2="43801" y2="16813"/>
                        <a14:backgroundMark x1="55660" y1="13783" x2="55660" y2="13783"/>
                        <a14:backgroundMark x1="12534" y1="18475" x2="12534" y2="18475"/>
                        <a14:backgroundMark x1="88410" y1="13294" x2="88410" y2="13294"/>
                        <a14:backgroundMark x1="53908" y1="61681" x2="53908" y2="61681"/>
                        <a14:backgroundMark x1="56604" y1="58162" x2="56604" y2="58162"/>
                        <a14:backgroundMark x1="74528" y1="61877" x2="74528" y2="61877"/>
                        <a14:backgroundMark x1="82210" y1="58260" x2="82210" y2="58260"/>
                        <a14:backgroundMark x1="28167" y1="38807" x2="28167" y2="38807"/>
                        <a14:backgroundMark x1="42722" y1="85337" x2="42722" y2="85337"/>
                        <a14:backgroundMark x1="42183" y1="82111" x2="42183" y2="82111"/>
                        <a14:backgroundMark x1="25337" y1="87879" x2="25337" y2="87879"/>
                        <a14:backgroundMark x1="6739" y1="61290" x2="6739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04" t="49605" r="162" b="25846"/>
          <a:stretch/>
        </p:blipFill>
        <p:spPr bwMode="auto">
          <a:xfrm>
            <a:off x="10012280" y="4920915"/>
            <a:ext cx="541420" cy="5887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rtı İşareti 9">
            <a:extLst>
              <a:ext uri="{FF2B5EF4-FFF2-40B4-BE49-F238E27FC236}">
                <a16:creationId xmlns:a16="http://schemas.microsoft.com/office/drawing/2014/main" id="{16CEDDB7-8EE1-4F65-8C2E-D194CBEB5373}"/>
              </a:ext>
            </a:extLst>
          </p:cNvPr>
          <p:cNvSpPr/>
          <p:nvPr/>
        </p:nvSpPr>
        <p:spPr>
          <a:xfrm>
            <a:off x="9870240" y="5067537"/>
            <a:ext cx="284080" cy="380665"/>
          </a:xfrm>
          <a:prstGeom prst="mathPlus">
            <a:avLst/>
          </a:prstGeom>
          <a:solidFill>
            <a:srgbClr val="BC4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77A35EB-7E2F-4B60-BB76-B9FF3215A6F1}"/>
              </a:ext>
            </a:extLst>
          </p:cNvPr>
          <p:cNvSpPr/>
          <p:nvPr/>
        </p:nvSpPr>
        <p:spPr>
          <a:xfrm>
            <a:off x="1407694" y="5346700"/>
            <a:ext cx="148055" cy="1015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3" name="Eksi İşareti 12">
            <a:extLst>
              <a:ext uri="{FF2B5EF4-FFF2-40B4-BE49-F238E27FC236}">
                <a16:creationId xmlns:a16="http://schemas.microsoft.com/office/drawing/2014/main" id="{9A59745E-5F57-4084-A567-C1A6C277298B}"/>
              </a:ext>
            </a:extLst>
          </p:cNvPr>
          <p:cNvSpPr/>
          <p:nvPr/>
        </p:nvSpPr>
        <p:spPr>
          <a:xfrm>
            <a:off x="924560" y="5985811"/>
            <a:ext cx="280987" cy="600559"/>
          </a:xfrm>
          <a:prstGeom prst="mathMinu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Eksi İşareti 13">
            <a:extLst>
              <a:ext uri="{FF2B5EF4-FFF2-40B4-BE49-F238E27FC236}">
                <a16:creationId xmlns:a16="http://schemas.microsoft.com/office/drawing/2014/main" id="{731FFCA8-D832-42C7-A8B0-76BA93C7DB45}"/>
              </a:ext>
            </a:extLst>
          </p:cNvPr>
          <p:cNvSpPr/>
          <p:nvPr/>
        </p:nvSpPr>
        <p:spPr>
          <a:xfrm>
            <a:off x="3098799" y="6216218"/>
            <a:ext cx="365125" cy="482698"/>
          </a:xfrm>
          <a:prstGeom prst="mathMinu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 dirty="0"/>
          </a:p>
        </p:txBody>
      </p:sp>
      <p:sp>
        <p:nvSpPr>
          <p:cNvPr id="15" name="Artı İşareti 14">
            <a:extLst>
              <a:ext uri="{FF2B5EF4-FFF2-40B4-BE49-F238E27FC236}">
                <a16:creationId xmlns:a16="http://schemas.microsoft.com/office/drawing/2014/main" id="{79694DD3-BE58-49AC-86E2-0E979F2399B1}"/>
              </a:ext>
            </a:extLst>
          </p:cNvPr>
          <p:cNvSpPr/>
          <p:nvPr/>
        </p:nvSpPr>
        <p:spPr>
          <a:xfrm>
            <a:off x="10911840" y="5509621"/>
            <a:ext cx="271462" cy="351427"/>
          </a:xfrm>
          <a:prstGeom prst="mathPlus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23E719B-E271-4134-A0F3-A37F42A82F81}"/>
              </a:ext>
            </a:extLst>
          </p:cNvPr>
          <p:cNvSpPr txBox="1"/>
          <p:nvPr/>
        </p:nvSpPr>
        <p:spPr>
          <a:xfrm>
            <a:off x="1555749" y="711200"/>
            <a:ext cx="1040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 günden sonra tüm sayılar kendi bölgelerinde mutlu mesut yaşamışlar…</a:t>
            </a:r>
          </a:p>
        </p:txBody>
      </p:sp>
    </p:spTree>
    <p:extLst>
      <p:ext uri="{BB962C8B-B14F-4D97-AF65-F5344CB8AC3E}">
        <p14:creationId xmlns:p14="http://schemas.microsoft.com/office/powerpoint/2010/main" val="42506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170</Words>
  <Application>Microsoft Office PowerPoint</Application>
  <PresentationFormat>Geniş ekran</PresentationFormat>
  <Paragraphs>16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Chiller</vt:lpstr>
      <vt:lpstr>Segoe Print</vt:lpstr>
      <vt:lpstr>Doğa Çizimi 16x9</vt:lpstr>
      <vt:lpstr>SAYILAR DİYARINA YOLCULUK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SAYILAR DİYARINA YOLCULUK</dc:title>
  <dc:creator>ZEYNEP TELYAKAR</dc:creator>
  <cp:lastModifiedBy>EBRU YÜCESAN</cp:lastModifiedBy>
  <cp:revision>11</cp:revision>
  <dcterms:created xsi:type="dcterms:W3CDTF">2020-12-07T11:09:57Z</dcterms:created>
  <dcterms:modified xsi:type="dcterms:W3CDTF">2024-03-21T05:35:37Z</dcterms:modified>
</cp:coreProperties>
</file>